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82" r:id="rId1"/>
    <p:sldMasterId id="2147483683" r:id="rId2"/>
    <p:sldMasterId id="2147483684"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3004800" cy="9753600"/>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98" y="-1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65138"/>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884612" y="0"/>
            <a:ext cx="2971799" cy="465138"/>
          </a:xfrm>
          <a:prstGeom prst="rect">
            <a:avLst/>
          </a:prstGeom>
          <a:noFill/>
          <a:ln>
            <a:noFill/>
          </a:ln>
        </p:spPr>
        <p:txBody>
          <a:bodyPr lIns="91425" tIns="91425" rIns="91425" bIns="91425" anchor="t"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 name="Shape 4"/>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ftr" idx="11"/>
          </p:nvPr>
        </p:nvSpPr>
        <p:spPr>
          <a:xfrm>
            <a:off x="0" y="8829675"/>
            <a:ext cx="2971799" cy="465138"/>
          </a:xfrm>
          <a:prstGeom prst="rect">
            <a:avLst/>
          </a:prstGeom>
          <a:noFill/>
          <a:ln>
            <a:noFill/>
          </a:ln>
        </p:spPr>
        <p:txBody>
          <a:bodyPr lIns="91425" tIns="91425" rIns="91425" bIns="91425" anchor="b"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884612" y="8829675"/>
            <a:ext cx="2971799" cy="465138"/>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38702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49" name="Shape 2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21" name="Shape 3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28" name="Shape 3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35" name="Shape 3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42" name="Shape 342"/>
          <p:cNvSpPr txBox="1">
            <a:spLocks noGrp="1"/>
          </p:cNvSpPr>
          <p:nvPr>
            <p:ph type="sldNum" idx="12"/>
          </p:nvPr>
        </p:nvSpPr>
        <p:spPr>
          <a:xfrm>
            <a:off x="3884612" y="8829675"/>
            <a:ext cx="2971799" cy="465138"/>
          </a:xfrm>
          <a:prstGeom prst="rect">
            <a:avLst/>
          </a:prstGeom>
          <a:noFill/>
          <a:ln>
            <a:noFill/>
          </a:ln>
        </p:spPr>
        <p:txBody>
          <a:bodyPr lIns="91425" tIns="91425" rIns="91425" bIns="91425"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16425"/>
            <a:ext cx="5486399" cy="4183063"/>
          </a:xfrm>
          <a:prstGeom prst="rect">
            <a:avLst/>
          </a:prstGeom>
        </p:spPr>
        <p:txBody>
          <a:bodyPr lIns="91425" tIns="91425" rIns="91425" bIns="91425" anchor="ctr" anchorCtr="0">
            <a:noAutofit/>
          </a:bodyPr>
          <a:lstStyle/>
          <a:p>
            <a:pPr>
              <a:spcBef>
                <a:spcPts val="0"/>
              </a:spcBef>
              <a:buNone/>
            </a:pPr>
            <a:endParaRPr/>
          </a:p>
        </p:txBody>
      </p:sp>
      <p:sp>
        <p:nvSpPr>
          <p:cNvPr id="353" name="Shape 35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16425"/>
            <a:ext cx="5486399" cy="4183063"/>
          </a:xfrm>
          <a:prstGeom prst="rect">
            <a:avLst/>
          </a:prstGeom>
        </p:spPr>
        <p:txBody>
          <a:bodyPr lIns="91425" tIns="91425" rIns="91425" bIns="91425" anchor="ctr" anchorCtr="0">
            <a:noAutofit/>
          </a:bodyPr>
          <a:lstStyle/>
          <a:p>
            <a:pPr>
              <a:spcBef>
                <a:spcPts val="0"/>
              </a:spcBef>
              <a:buNone/>
            </a:pPr>
            <a:endParaRPr/>
          </a:p>
        </p:txBody>
      </p:sp>
      <p:sp>
        <p:nvSpPr>
          <p:cNvPr id="361" name="Shape 3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416425"/>
            <a:ext cx="5486399" cy="4183063"/>
          </a:xfrm>
          <a:prstGeom prst="rect">
            <a:avLst/>
          </a:prstGeom>
        </p:spPr>
        <p:txBody>
          <a:bodyPr lIns="91425" tIns="91425" rIns="91425" bIns="91425" anchor="ctr" anchorCtr="0">
            <a:noAutofit/>
          </a:bodyPr>
          <a:lstStyle/>
          <a:p>
            <a:pPr>
              <a:spcBef>
                <a:spcPts val="0"/>
              </a:spcBef>
              <a:buNone/>
            </a:pPr>
            <a:endParaRPr/>
          </a:p>
        </p:txBody>
      </p:sp>
      <p:sp>
        <p:nvSpPr>
          <p:cNvPr id="366" name="Shape 3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800" b="0" i="0" u="none" strike="noStrike" cap="none" baseline="0"/>
              <a:t>The key aspect of an OER is that it is both discoverable online – so that people can find it AND openly licensed - so that people can legally make use of it.  OER includes texts, different forms of media, ideas, as well as documented teaching strategies/techniques or practices. </a:t>
            </a:r>
          </a:p>
          <a:p>
            <a:pPr marL="0" marR="0" lvl="0" indent="0" algn="l" rtl="0">
              <a:spcBef>
                <a:spcPts val="0"/>
              </a:spcBef>
              <a:buNone/>
            </a:pPr>
            <a:endParaRPr sz="1800" b="0" i="0" u="none" strike="noStrike" cap="none" baseline="0"/>
          </a:p>
          <a:p>
            <a:pPr marL="0" marR="0" lvl="0" indent="0" algn="l" rtl="0">
              <a:spcBef>
                <a:spcPts val="0"/>
              </a:spcBef>
              <a:buSzPct val="25000"/>
              <a:buNone/>
            </a:pPr>
            <a:r>
              <a:rPr lang="en-US" sz="1800" b="0" i="0" u="none" strike="noStrike" cap="none" baseline="0"/>
              <a:t>Advocates of openness would suggest that the value in OER is in its potential to support learning in many ways and in many contexts.   </a:t>
            </a:r>
          </a:p>
          <a:p>
            <a:pPr marL="0" marR="0" lvl="0" indent="0" algn="l" rtl="0">
              <a:spcBef>
                <a:spcPts val="0"/>
              </a:spcBef>
              <a:buNone/>
            </a:pPr>
            <a:endParaRPr sz="1800" b="0" i="0" u="none" strike="noStrike" cap="none" baseline="0"/>
          </a:p>
          <a:p>
            <a:pPr marL="0" marR="0" lvl="0" indent="0" algn="l" rtl="0">
              <a:spcBef>
                <a:spcPts val="0"/>
              </a:spcBef>
              <a:buNone/>
            </a:pPr>
            <a:endParaRPr sz="1800" b="0" i="0" u="none" strike="noStrike" cap="none" baseline="0"/>
          </a:p>
        </p:txBody>
      </p:sp>
      <p:sp>
        <p:nvSpPr>
          <p:cNvPr id="386" name="Shape 386"/>
          <p:cNvSpPr txBox="1">
            <a:spLocks noGrp="1"/>
          </p:cNvSpPr>
          <p:nvPr>
            <p:ph type="sldNum" idx="12"/>
          </p:nvPr>
        </p:nvSpPr>
        <p:spPr>
          <a:xfrm>
            <a:off x="3884612" y="8829675"/>
            <a:ext cx="2971799" cy="465138"/>
          </a:xfrm>
          <a:prstGeom prst="rect">
            <a:avLst/>
          </a:prstGeom>
          <a:noFill/>
          <a:ln>
            <a:noFill/>
          </a:ln>
        </p:spPr>
        <p:txBody>
          <a:bodyPr lIns="91425" tIns="91425" rIns="91425" bIns="91425"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416425"/>
            <a:ext cx="5486399" cy="41832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800" b="0" i="0" u="none" strike="noStrike" cap="none" baseline="0"/>
              <a:t>The key aspect of an OER is that it is both discoverable online – so that people can find it AND openly licensed - so that people can legally make use of it.  OER includes texts, different forms of media, ideas, as well as documented teaching strategies/techniques or practices. </a:t>
            </a:r>
          </a:p>
          <a:p>
            <a:pPr marL="0" marR="0" lvl="0" indent="0" algn="l" rtl="0">
              <a:spcBef>
                <a:spcPts val="0"/>
              </a:spcBef>
              <a:buNone/>
            </a:pPr>
            <a:endParaRPr sz="1800" b="0" i="0" u="none" strike="noStrike" cap="none" baseline="0"/>
          </a:p>
          <a:p>
            <a:pPr marL="0" marR="0" lvl="0" indent="0" algn="l" rtl="0">
              <a:spcBef>
                <a:spcPts val="0"/>
              </a:spcBef>
              <a:buSzPct val="25000"/>
              <a:buNone/>
            </a:pPr>
            <a:r>
              <a:rPr lang="en-US" sz="1800" b="0" i="0" u="none" strike="noStrike" cap="none" baseline="0"/>
              <a:t>Advocates of openness would suggest that the value in OER is in its potential to support learning in many ways and in many contexts.   </a:t>
            </a:r>
          </a:p>
          <a:p>
            <a:pPr marL="0" marR="0" lvl="0" indent="0" algn="l" rtl="0">
              <a:spcBef>
                <a:spcPts val="0"/>
              </a:spcBef>
              <a:buNone/>
            </a:pPr>
            <a:endParaRPr sz="1800" b="0" i="0" u="none" strike="noStrike" cap="none" baseline="0"/>
          </a:p>
          <a:p>
            <a:pPr marL="0" marR="0" lvl="0" indent="0" algn="l" rtl="0">
              <a:spcBef>
                <a:spcPts val="0"/>
              </a:spcBef>
              <a:buNone/>
            </a:pPr>
            <a:endParaRPr sz="1800" b="0" i="0" u="none" strike="noStrike" cap="none" baseline="0"/>
          </a:p>
        </p:txBody>
      </p:sp>
      <p:sp>
        <p:nvSpPr>
          <p:cNvPr id="392" name="Shape 392"/>
          <p:cNvSpPr txBox="1">
            <a:spLocks noGrp="1"/>
          </p:cNvSpPr>
          <p:nvPr>
            <p:ph type="sldNum" idx="12"/>
          </p:nvPr>
        </p:nvSpPr>
        <p:spPr>
          <a:xfrm>
            <a:off x="3884612" y="8829675"/>
            <a:ext cx="2971799" cy="465000"/>
          </a:xfrm>
          <a:prstGeom prst="rect">
            <a:avLst/>
          </a:prstGeom>
          <a:noFill/>
          <a:ln>
            <a:noFill/>
          </a:ln>
        </p:spPr>
        <p:txBody>
          <a:bodyPr lIns="91425" tIns="91425" rIns="91425" bIns="91425"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99" name="Shape 399"/>
          <p:cNvSpPr txBox="1">
            <a:spLocks noGrp="1"/>
          </p:cNvSpPr>
          <p:nvPr>
            <p:ph type="sldNum" idx="12"/>
          </p:nvPr>
        </p:nvSpPr>
        <p:spPr>
          <a:xfrm>
            <a:off x="3884612" y="8829675"/>
            <a:ext cx="2971799" cy="465138"/>
          </a:xfrm>
          <a:prstGeom prst="rect">
            <a:avLst/>
          </a:prstGeom>
          <a:noFill/>
          <a:ln>
            <a:noFill/>
          </a:ln>
        </p:spPr>
        <p:txBody>
          <a:bodyPr lIns="91425" tIns="91425" rIns="91425" bIns="91425"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60" name="Shape 2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416425"/>
            <a:ext cx="5486399" cy="41832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406" name="Shape 4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416425"/>
            <a:ext cx="5486399" cy="41832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414" name="Shape 4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420" name="Shape 4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16425"/>
            <a:ext cx="5486399" cy="4183063"/>
          </a:xfrm>
          <a:prstGeom prst="rect">
            <a:avLst/>
          </a:prstGeom>
        </p:spPr>
        <p:txBody>
          <a:bodyPr lIns="91425" tIns="91425" rIns="91425" bIns="91425" anchor="ctr" anchorCtr="0">
            <a:noAutofit/>
          </a:bodyPr>
          <a:lstStyle/>
          <a:p>
            <a:pPr>
              <a:spcBef>
                <a:spcPts val="0"/>
              </a:spcBef>
              <a:buNone/>
            </a:pPr>
            <a:endParaRPr/>
          </a:p>
        </p:txBody>
      </p:sp>
      <p:sp>
        <p:nvSpPr>
          <p:cNvPr id="268" name="Shape 2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16425"/>
            <a:ext cx="5486399" cy="4183063"/>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416425"/>
            <a:ext cx="5486399" cy="4183063"/>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82" name="Shape 2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416425"/>
            <a:ext cx="5486399" cy="41832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89" name="Shape 2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415789"/>
            <a:ext cx="5486399" cy="4183379"/>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98" name="Shape 29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15789"/>
            <a:ext cx="5486399" cy="4183379"/>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07" name="Shape 3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415789"/>
            <a:ext cx="5486399" cy="4183379"/>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314" name="Shape 3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75359" y="3029940"/>
            <a:ext cx="11054080" cy="2090701"/>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950719" y="5527039"/>
            <a:ext cx="9103360" cy="2492587"/>
          </a:xfrm>
          <a:prstGeom prst="rect">
            <a:avLst/>
          </a:prstGeom>
          <a:noFill/>
          <a:ln>
            <a:noFill/>
          </a:ln>
        </p:spPr>
        <p:txBody>
          <a:bodyPr lIns="91425" tIns="91425" rIns="91425" bIns="91425" anchor="t" anchorCtr="0"/>
          <a:lstStyle>
            <a:lvl1pPr marL="0" marR="0" indent="0" algn="ctr" rtl="0">
              <a:spcBef>
                <a:spcPts val="920"/>
              </a:spcBef>
              <a:buClr>
                <a:srgbClr val="888888"/>
              </a:buClr>
              <a:buFont typeface="Calibri"/>
              <a:buNone/>
              <a:defRPr/>
            </a:lvl1pPr>
            <a:lvl2pPr marL="650062" marR="0" indent="-2362" algn="ctr" rtl="0">
              <a:spcBef>
                <a:spcPts val="800"/>
              </a:spcBef>
              <a:buClr>
                <a:srgbClr val="888888"/>
              </a:buClr>
              <a:buFont typeface="Calibri"/>
              <a:buNone/>
              <a:defRPr/>
            </a:lvl2pPr>
            <a:lvl3pPr marL="1300125" marR="0" indent="-4725" algn="ctr" rtl="0">
              <a:spcBef>
                <a:spcPts val="680"/>
              </a:spcBef>
              <a:buClr>
                <a:srgbClr val="888888"/>
              </a:buClr>
              <a:buFont typeface="Calibri"/>
              <a:buNone/>
              <a:defRPr/>
            </a:lvl3pPr>
            <a:lvl4pPr marL="1950192" marR="0" indent="-7092" algn="ctr" rtl="0">
              <a:spcBef>
                <a:spcPts val="560"/>
              </a:spcBef>
              <a:buClr>
                <a:srgbClr val="888888"/>
              </a:buClr>
              <a:buFont typeface="Calibri"/>
              <a:buNone/>
              <a:defRPr/>
            </a:lvl4pPr>
            <a:lvl5pPr marL="2600254" marR="0" indent="-9454" algn="ctr" rtl="0">
              <a:spcBef>
                <a:spcPts val="560"/>
              </a:spcBef>
              <a:buClr>
                <a:srgbClr val="888888"/>
              </a:buClr>
              <a:buFont typeface="Calibri"/>
              <a:buNone/>
              <a:defRPr/>
            </a:lvl5pPr>
            <a:lvl6pPr marL="3250317" marR="0" indent="-11816" algn="ctr" rtl="0">
              <a:spcBef>
                <a:spcPts val="560"/>
              </a:spcBef>
              <a:buClr>
                <a:srgbClr val="888888"/>
              </a:buClr>
              <a:buFont typeface="Calibri"/>
              <a:buNone/>
              <a:defRPr/>
            </a:lvl6pPr>
            <a:lvl7pPr marL="3900384" marR="0" indent="-1484" algn="ctr" rtl="0">
              <a:spcBef>
                <a:spcPts val="560"/>
              </a:spcBef>
              <a:buClr>
                <a:srgbClr val="888888"/>
              </a:buClr>
              <a:buFont typeface="Calibri"/>
              <a:buNone/>
              <a:defRPr/>
            </a:lvl7pPr>
            <a:lvl8pPr marL="4550443" marR="0" indent="-3843" algn="ctr" rtl="0">
              <a:spcBef>
                <a:spcPts val="560"/>
              </a:spcBef>
              <a:buClr>
                <a:srgbClr val="888888"/>
              </a:buClr>
              <a:buFont typeface="Calibri"/>
              <a:buNone/>
              <a:defRPr/>
            </a:lvl8pPr>
            <a:lvl9pPr marL="5200509" marR="0" indent="-6208" algn="ctr" rtl="0">
              <a:spcBef>
                <a:spcPts val="560"/>
              </a:spcBef>
              <a:buClr>
                <a:srgbClr val="888888"/>
              </a:buClr>
              <a:buFont typeface="Calibri"/>
              <a:buNone/>
              <a:defRPr/>
            </a:lvl9pPr>
          </a:lstStyle>
          <a:p>
            <a:endParaRPr/>
          </a:p>
        </p:txBody>
      </p:sp>
      <p:sp>
        <p:nvSpPr>
          <p:cNvPr id="17" name="Shape 17"/>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18" name="Shape 18"/>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19" name="Shape 19"/>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283937" y="-357849"/>
            <a:ext cx="6436924" cy="11704319"/>
          </a:xfrm>
          <a:prstGeom prst="rect">
            <a:avLst/>
          </a:prstGeom>
          <a:noFill/>
          <a:ln>
            <a:noFill/>
          </a:ln>
        </p:spPr>
        <p:txBody>
          <a:bodyPr lIns="91425" tIns="91425" rIns="91425" bIns="91425" anchor="t" anchorCtr="0"/>
          <a:lstStyle>
            <a:lvl1pPr marL="487549" indent="-195449" algn="l" rtl="0">
              <a:spcBef>
                <a:spcPts val="920"/>
              </a:spcBef>
              <a:buClr>
                <a:schemeClr val="dk1"/>
              </a:buClr>
              <a:buFont typeface="Calibri"/>
              <a:buChar char="•"/>
              <a:defRPr/>
            </a:lvl1pPr>
            <a:lvl2pPr marL="1056353" indent="-154652" algn="l" rtl="0">
              <a:spcBef>
                <a:spcPts val="800"/>
              </a:spcBef>
              <a:buClr>
                <a:schemeClr val="dk1"/>
              </a:buClr>
              <a:buFont typeface="Calibri"/>
              <a:buChar char="–"/>
              <a:defRPr/>
            </a:lvl2pPr>
            <a:lvl3pPr marL="1625156" indent="-113856" algn="l" rtl="0">
              <a:spcBef>
                <a:spcPts val="680"/>
              </a:spcBef>
              <a:buClr>
                <a:schemeClr val="dk1"/>
              </a:buClr>
              <a:buFont typeface="Calibri"/>
              <a:buChar char="•"/>
              <a:defRPr/>
            </a:lvl3pPr>
            <a:lvl4pPr marL="2275221" indent="-154321" algn="l" rtl="0">
              <a:spcBef>
                <a:spcPts val="560"/>
              </a:spcBef>
              <a:buClr>
                <a:schemeClr val="dk1"/>
              </a:buClr>
              <a:buFont typeface="Calibri"/>
              <a:buChar char="–"/>
              <a:defRPr/>
            </a:lvl4pPr>
            <a:lvl5pPr marL="2925288" indent="-156687" algn="l" rtl="0">
              <a:spcBef>
                <a:spcPts val="560"/>
              </a:spcBef>
              <a:buClr>
                <a:schemeClr val="dk1"/>
              </a:buClr>
              <a:buFont typeface="Calibri"/>
              <a:buChar char="»"/>
              <a:defRPr/>
            </a:lvl5pPr>
            <a:lvl6pPr marL="3575352" indent="-159051" algn="l" rtl="0">
              <a:spcBef>
                <a:spcPts val="560"/>
              </a:spcBef>
              <a:buClr>
                <a:schemeClr val="dk1"/>
              </a:buClr>
              <a:buFont typeface="Calibri"/>
              <a:buChar char="•"/>
              <a:defRPr/>
            </a:lvl6pPr>
            <a:lvl7pPr marL="4225413" indent="-148713" algn="l" rtl="0">
              <a:spcBef>
                <a:spcPts val="560"/>
              </a:spcBef>
              <a:buClr>
                <a:schemeClr val="dk1"/>
              </a:buClr>
              <a:buFont typeface="Calibri"/>
              <a:buChar char="•"/>
              <a:defRPr/>
            </a:lvl7pPr>
            <a:lvl8pPr marL="4875478" indent="-151077" algn="l" rtl="0">
              <a:spcBef>
                <a:spcPts val="560"/>
              </a:spcBef>
              <a:buClr>
                <a:schemeClr val="dk1"/>
              </a:buClr>
              <a:buFont typeface="Calibri"/>
              <a:buChar char="•"/>
              <a:defRPr/>
            </a:lvl8pPr>
            <a:lvl9pPr marL="5525539" indent="-153439" algn="l" rtl="0">
              <a:spcBef>
                <a:spcPts val="560"/>
              </a:spcBef>
              <a:buClr>
                <a:schemeClr val="dk1"/>
              </a:buClr>
              <a:buFont typeface="Calibri"/>
              <a:buChar char="•"/>
              <a:defRPr/>
            </a:lvl9pPr>
          </a:lstStyle>
          <a:p>
            <a:endParaRPr/>
          </a:p>
        </p:txBody>
      </p:sp>
      <p:sp>
        <p:nvSpPr>
          <p:cNvPr id="74" name="Shape 74"/>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75" name="Shape 75"/>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76" name="Shape 76"/>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9571849" y="4392514"/>
            <a:ext cx="11835270" cy="4161083"/>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141306" y="339802"/>
            <a:ext cx="11835270" cy="12266507"/>
          </a:xfrm>
          <a:prstGeom prst="rect">
            <a:avLst/>
          </a:prstGeom>
          <a:noFill/>
          <a:ln>
            <a:noFill/>
          </a:ln>
        </p:spPr>
        <p:txBody>
          <a:bodyPr lIns="91425" tIns="91425" rIns="91425" bIns="91425" anchor="t" anchorCtr="0"/>
          <a:lstStyle>
            <a:lvl1pPr marL="487549" indent="-195449" algn="l" rtl="0">
              <a:spcBef>
                <a:spcPts val="920"/>
              </a:spcBef>
              <a:buClr>
                <a:schemeClr val="dk1"/>
              </a:buClr>
              <a:buFont typeface="Calibri"/>
              <a:buChar char="•"/>
              <a:defRPr/>
            </a:lvl1pPr>
            <a:lvl2pPr marL="1056353" indent="-154652" algn="l" rtl="0">
              <a:spcBef>
                <a:spcPts val="800"/>
              </a:spcBef>
              <a:buClr>
                <a:schemeClr val="dk1"/>
              </a:buClr>
              <a:buFont typeface="Calibri"/>
              <a:buChar char="–"/>
              <a:defRPr/>
            </a:lvl2pPr>
            <a:lvl3pPr marL="1625156" indent="-113856" algn="l" rtl="0">
              <a:spcBef>
                <a:spcPts val="680"/>
              </a:spcBef>
              <a:buClr>
                <a:schemeClr val="dk1"/>
              </a:buClr>
              <a:buFont typeface="Calibri"/>
              <a:buChar char="•"/>
              <a:defRPr/>
            </a:lvl3pPr>
            <a:lvl4pPr marL="2275221" indent="-154321" algn="l" rtl="0">
              <a:spcBef>
                <a:spcPts val="560"/>
              </a:spcBef>
              <a:buClr>
                <a:schemeClr val="dk1"/>
              </a:buClr>
              <a:buFont typeface="Calibri"/>
              <a:buChar char="–"/>
              <a:defRPr/>
            </a:lvl4pPr>
            <a:lvl5pPr marL="2925288" indent="-156687" algn="l" rtl="0">
              <a:spcBef>
                <a:spcPts val="560"/>
              </a:spcBef>
              <a:buClr>
                <a:schemeClr val="dk1"/>
              </a:buClr>
              <a:buFont typeface="Calibri"/>
              <a:buChar char="»"/>
              <a:defRPr/>
            </a:lvl5pPr>
            <a:lvl6pPr marL="3575352" indent="-159051" algn="l" rtl="0">
              <a:spcBef>
                <a:spcPts val="560"/>
              </a:spcBef>
              <a:buClr>
                <a:schemeClr val="dk1"/>
              </a:buClr>
              <a:buFont typeface="Calibri"/>
              <a:buChar char="•"/>
              <a:defRPr/>
            </a:lvl6pPr>
            <a:lvl7pPr marL="4225413" indent="-148713" algn="l" rtl="0">
              <a:spcBef>
                <a:spcPts val="560"/>
              </a:spcBef>
              <a:buClr>
                <a:schemeClr val="dk1"/>
              </a:buClr>
              <a:buFont typeface="Calibri"/>
              <a:buChar char="•"/>
              <a:defRPr/>
            </a:lvl7pPr>
            <a:lvl8pPr marL="4875478" indent="-151077" algn="l" rtl="0">
              <a:spcBef>
                <a:spcPts val="560"/>
              </a:spcBef>
              <a:buClr>
                <a:schemeClr val="dk1"/>
              </a:buClr>
              <a:buFont typeface="Calibri"/>
              <a:buChar char="•"/>
              <a:defRPr/>
            </a:lvl8pPr>
            <a:lvl9pPr marL="5525539" indent="-153439" algn="l" rtl="0">
              <a:spcBef>
                <a:spcPts val="560"/>
              </a:spcBef>
              <a:buClr>
                <a:schemeClr val="dk1"/>
              </a:buClr>
              <a:buFont typeface="Calibri"/>
              <a:buChar char="•"/>
              <a:defRPr/>
            </a:lvl9pPr>
          </a:lstStyle>
          <a:p>
            <a:endParaRPr/>
          </a:p>
        </p:txBody>
      </p:sp>
      <p:sp>
        <p:nvSpPr>
          <p:cNvPr id="80" name="Shape 80"/>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81" name="Shape 81"/>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82" name="Shape 82"/>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83733" y="1083733"/>
            <a:ext cx="11270700" cy="16256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105" algn="ctr" rtl="0">
              <a:spcBef>
                <a:spcPts val="0"/>
              </a:spcBef>
              <a:spcAft>
                <a:spcPts val="0"/>
              </a:spcAft>
              <a:defRPr/>
            </a:lvl6pPr>
            <a:lvl7pPr marL="914213" algn="ctr" rtl="0">
              <a:spcBef>
                <a:spcPts val="0"/>
              </a:spcBef>
              <a:spcAft>
                <a:spcPts val="0"/>
              </a:spcAft>
              <a:defRPr/>
            </a:lvl7pPr>
            <a:lvl8pPr marL="1371319" algn="ctr" rtl="0">
              <a:spcBef>
                <a:spcPts val="0"/>
              </a:spcBef>
              <a:spcAft>
                <a:spcPts val="0"/>
              </a:spcAft>
              <a:defRPr/>
            </a:lvl8pPr>
            <a:lvl9pPr marL="1828424" algn="ctr" rtl="0">
              <a:spcBef>
                <a:spcPts val="0"/>
              </a:spcBef>
              <a:spcAft>
                <a:spcPts val="0"/>
              </a:spcAft>
              <a:defRPr/>
            </a:lvl9pPr>
          </a:lstStyle>
          <a:p>
            <a:endParaRPr/>
          </a:p>
        </p:txBody>
      </p:sp>
      <p:sp>
        <p:nvSpPr>
          <p:cNvPr id="85" name="Shape 85"/>
          <p:cNvSpPr txBox="1">
            <a:spLocks noGrp="1"/>
          </p:cNvSpPr>
          <p:nvPr>
            <p:ph type="body" idx="1"/>
          </p:nvPr>
        </p:nvSpPr>
        <p:spPr>
          <a:xfrm>
            <a:off x="1192107" y="3359573"/>
            <a:ext cx="5362200" cy="5296798"/>
          </a:xfrm>
          <a:prstGeom prst="rect">
            <a:avLst/>
          </a:prstGeom>
          <a:noFill/>
          <a:ln>
            <a:noFill/>
          </a:ln>
        </p:spPr>
        <p:txBody>
          <a:bodyPr lIns="91425" tIns="91425" rIns="91425" bIns="91425" anchor="t" anchorCtr="0"/>
          <a:lstStyle>
            <a:lvl1pPr marL="487263" indent="84237" algn="l" rtl="0">
              <a:spcBef>
                <a:spcPts val="920"/>
              </a:spcBef>
              <a:spcAft>
                <a:spcPts val="0"/>
              </a:spcAft>
              <a:buClr>
                <a:schemeClr val="dk1"/>
              </a:buClr>
              <a:buFont typeface="Calibri"/>
              <a:buChar char="•"/>
              <a:defRPr/>
            </a:lvl1pPr>
            <a:lvl2pPr marL="1055472" indent="87527" algn="l" rtl="0">
              <a:spcBef>
                <a:spcPts val="799"/>
              </a:spcBef>
              <a:spcAft>
                <a:spcPts val="0"/>
              </a:spcAft>
              <a:buClr>
                <a:schemeClr val="dk1"/>
              </a:buClr>
              <a:buFont typeface="Calibri"/>
              <a:buChar char="–"/>
              <a:defRPr/>
            </a:lvl2pPr>
            <a:lvl3pPr marL="1623677" indent="90823" algn="l" rtl="0">
              <a:spcBef>
                <a:spcPts val="680"/>
              </a:spcBef>
              <a:spcAft>
                <a:spcPts val="0"/>
              </a:spcAft>
              <a:buClr>
                <a:schemeClr val="dk1"/>
              </a:buClr>
              <a:buFont typeface="Calibri"/>
              <a:buChar char="•"/>
              <a:defRPr/>
            </a:lvl3pPr>
            <a:lvl4pPr marL="2274421" indent="11578" algn="l" rtl="0">
              <a:spcBef>
                <a:spcPts val="560"/>
              </a:spcBef>
              <a:spcAft>
                <a:spcPts val="0"/>
              </a:spcAft>
              <a:buClr>
                <a:schemeClr val="dk1"/>
              </a:buClr>
              <a:buFont typeface="Calibri"/>
              <a:buChar char="–"/>
              <a:defRPr/>
            </a:lvl4pPr>
            <a:lvl5pPr marL="2925164" indent="8535" algn="l" rtl="0">
              <a:spcBef>
                <a:spcPts val="560"/>
              </a:spcBef>
              <a:spcAft>
                <a:spcPts val="0"/>
              </a:spcAft>
              <a:buClr>
                <a:schemeClr val="dk1"/>
              </a:buClr>
              <a:buFont typeface="Calibri"/>
              <a:buChar char="»"/>
              <a:defRPr/>
            </a:lvl5pPr>
            <a:lvl6pPr marL="3575534" indent="5865" algn="l" rtl="0">
              <a:spcBef>
                <a:spcPts val="560"/>
              </a:spcBef>
              <a:buClr>
                <a:schemeClr val="dk1"/>
              </a:buClr>
              <a:buFont typeface="Calibri"/>
              <a:buChar char="•"/>
              <a:defRPr/>
            </a:lvl6pPr>
            <a:lvl7pPr marL="4225629" indent="16171" algn="l" rtl="0">
              <a:spcBef>
                <a:spcPts val="560"/>
              </a:spcBef>
              <a:buClr>
                <a:schemeClr val="dk1"/>
              </a:buClr>
              <a:buFont typeface="Calibri"/>
              <a:buChar char="•"/>
              <a:defRPr/>
            </a:lvl7pPr>
            <a:lvl8pPr marL="4875724" indent="13775" algn="l" rtl="0">
              <a:spcBef>
                <a:spcPts val="560"/>
              </a:spcBef>
              <a:buClr>
                <a:schemeClr val="dk1"/>
              </a:buClr>
              <a:buFont typeface="Calibri"/>
              <a:buChar char="•"/>
              <a:defRPr/>
            </a:lvl8pPr>
            <a:lvl9pPr marL="5525822" indent="11377" algn="l" rtl="0">
              <a:spcBef>
                <a:spcPts val="560"/>
              </a:spcBef>
              <a:buClr>
                <a:schemeClr val="dk1"/>
              </a:buClr>
              <a:buFont typeface="Calibri"/>
              <a:buChar char="•"/>
              <a:defRPr/>
            </a:lvl9pPr>
          </a:lstStyle>
          <a:p>
            <a:endParaRPr/>
          </a:p>
        </p:txBody>
      </p:sp>
      <p:sp>
        <p:nvSpPr>
          <p:cNvPr id="86" name="Shape 86"/>
          <p:cNvSpPr txBox="1">
            <a:spLocks noGrp="1"/>
          </p:cNvSpPr>
          <p:nvPr>
            <p:ph type="body" idx="2"/>
          </p:nvPr>
        </p:nvSpPr>
        <p:spPr>
          <a:xfrm>
            <a:off x="6771077" y="3359573"/>
            <a:ext cx="5362200" cy="5296798"/>
          </a:xfrm>
          <a:prstGeom prst="rect">
            <a:avLst/>
          </a:prstGeom>
          <a:noFill/>
          <a:ln>
            <a:noFill/>
          </a:ln>
        </p:spPr>
        <p:txBody>
          <a:bodyPr lIns="91425" tIns="91425" rIns="91425" bIns="91425" anchor="t" anchorCtr="0"/>
          <a:lstStyle>
            <a:lvl1pPr marL="487263" indent="84237" algn="l" rtl="0">
              <a:spcBef>
                <a:spcPts val="920"/>
              </a:spcBef>
              <a:spcAft>
                <a:spcPts val="0"/>
              </a:spcAft>
              <a:buClr>
                <a:schemeClr val="dk1"/>
              </a:buClr>
              <a:buFont typeface="Calibri"/>
              <a:buChar char="•"/>
              <a:defRPr/>
            </a:lvl1pPr>
            <a:lvl2pPr marL="1055472" indent="87527" algn="l" rtl="0">
              <a:spcBef>
                <a:spcPts val="799"/>
              </a:spcBef>
              <a:spcAft>
                <a:spcPts val="0"/>
              </a:spcAft>
              <a:buClr>
                <a:schemeClr val="dk1"/>
              </a:buClr>
              <a:buFont typeface="Calibri"/>
              <a:buChar char="–"/>
              <a:defRPr/>
            </a:lvl2pPr>
            <a:lvl3pPr marL="1623677" indent="90823" algn="l" rtl="0">
              <a:spcBef>
                <a:spcPts val="680"/>
              </a:spcBef>
              <a:spcAft>
                <a:spcPts val="0"/>
              </a:spcAft>
              <a:buClr>
                <a:schemeClr val="dk1"/>
              </a:buClr>
              <a:buFont typeface="Calibri"/>
              <a:buChar char="•"/>
              <a:defRPr/>
            </a:lvl3pPr>
            <a:lvl4pPr marL="2274421" indent="11578" algn="l" rtl="0">
              <a:spcBef>
                <a:spcPts val="560"/>
              </a:spcBef>
              <a:spcAft>
                <a:spcPts val="0"/>
              </a:spcAft>
              <a:buClr>
                <a:schemeClr val="dk1"/>
              </a:buClr>
              <a:buFont typeface="Calibri"/>
              <a:buChar char="–"/>
              <a:defRPr/>
            </a:lvl4pPr>
            <a:lvl5pPr marL="2925164" indent="8535" algn="l" rtl="0">
              <a:spcBef>
                <a:spcPts val="560"/>
              </a:spcBef>
              <a:spcAft>
                <a:spcPts val="0"/>
              </a:spcAft>
              <a:buClr>
                <a:schemeClr val="dk1"/>
              </a:buClr>
              <a:buFont typeface="Calibri"/>
              <a:buChar char="»"/>
              <a:defRPr/>
            </a:lvl5pPr>
            <a:lvl6pPr marL="3575534" indent="5865" algn="l" rtl="0">
              <a:spcBef>
                <a:spcPts val="560"/>
              </a:spcBef>
              <a:buClr>
                <a:schemeClr val="dk1"/>
              </a:buClr>
              <a:buFont typeface="Calibri"/>
              <a:buChar char="•"/>
              <a:defRPr/>
            </a:lvl6pPr>
            <a:lvl7pPr marL="4225629" indent="16171" algn="l" rtl="0">
              <a:spcBef>
                <a:spcPts val="560"/>
              </a:spcBef>
              <a:buClr>
                <a:schemeClr val="dk1"/>
              </a:buClr>
              <a:buFont typeface="Calibri"/>
              <a:buChar char="•"/>
              <a:defRPr/>
            </a:lvl7pPr>
            <a:lvl8pPr marL="4875724" indent="13775" algn="l" rtl="0">
              <a:spcBef>
                <a:spcPts val="560"/>
              </a:spcBef>
              <a:buClr>
                <a:schemeClr val="dk1"/>
              </a:buClr>
              <a:buFont typeface="Calibri"/>
              <a:buChar char="•"/>
              <a:defRPr/>
            </a:lvl8pPr>
            <a:lvl9pPr marL="5525822" indent="11377" algn="l" rtl="0">
              <a:spcBef>
                <a:spcPts val="560"/>
              </a:spcBef>
              <a:buClr>
                <a:schemeClr val="dk1"/>
              </a:buClr>
              <a:buFont typeface="Calibri"/>
              <a:buChar char="•"/>
              <a:defRPr/>
            </a:lvl9pPr>
          </a:lstStyle>
          <a:p>
            <a:endParaRPr/>
          </a:p>
        </p:txBody>
      </p:sp>
      <p:sp>
        <p:nvSpPr>
          <p:cNvPr id="87" name="Shape 87"/>
          <p:cNvSpPr txBox="1">
            <a:spLocks noGrp="1"/>
          </p:cNvSpPr>
          <p:nvPr>
            <p:ph type="dt" idx="10"/>
          </p:nvPr>
        </p:nvSpPr>
        <p:spPr>
          <a:xfrm>
            <a:off x="650881" y="9040817"/>
            <a:ext cx="3033599" cy="518998"/>
          </a:xfrm>
          <a:prstGeom prst="rect">
            <a:avLst/>
          </a:prstGeom>
          <a:noFill/>
          <a:ln>
            <a:noFill/>
          </a:ln>
        </p:spPr>
        <p:txBody>
          <a:bodyPr lIns="91425" tIns="91425" rIns="91425" bIns="91425" anchor="ctr" anchorCtr="0"/>
          <a:lstStyle>
            <a:lvl1pPr marL="0" marR="0" indent="0" algn="l" rtl="0">
              <a:spcBef>
                <a:spcPts val="0"/>
              </a:spcBef>
              <a:defRPr/>
            </a:lvl1pPr>
            <a:lvl2pPr marL="650096" marR="0" indent="-15095" algn="l" rtl="0">
              <a:spcBef>
                <a:spcPts val="0"/>
              </a:spcBef>
              <a:defRPr/>
            </a:lvl2pPr>
            <a:lvl3pPr marL="1300192" marR="0" indent="-17491" algn="l" rtl="0">
              <a:spcBef>
                <a:spcPts val="0"/>
              </a:spcBef>
              <a:defRPr/>
            </a:lvl3pPr>
            <a:lvl4pPr marL="1950290" marR="0" indent="-19890" algn="l" rtl="0">
              <a:spcBef>
                <a:spcPts val="0"/>
              </a:spcBef>
              <a:defRPr/>
            </a:lvl4pPr>
            <a:lvl5pPr marL="2600387" marR="0" indent="-22287" algn="l" rtl="0">
              <a:spcBef>
                <a:spcPts val="0"/>
              </a:spcBef>
              <a:defRPr/>
            </a:lvl5pPr>
            <a:lvl6pPr marL="3250484" marR="0" indent="-24683" algn="l" rtl="0">
              <a:spcBef>
                <a:spcPts val="0"/>
              </a:spcBef>
              <a:defRPr/>
            </a:lvl6pPr>
            <a:lvl7pPr marL="3900582" marR="0" indent="-14382" algn="l" rtl="0">
              <a:spcBef>
                <a:spcPts val="0"/>
              </a:spcBef>
              <a:defRPr/>
            </a:lvl7pPr>
            <a:lvl8pPr marL="4550676" marR="0" indent="-16776" algn="l" rtl="0">
              <a:spcBef>
                <a:spcPts val="0"/>
              </a:spcBef>
              <a:defRPr/>
            </a:lvl8pPr>
            <a:lvl9pPr marL="5200773" marR="0" indent="-19172" algn="l" rtl="0">
              <a:spcBef>
                <a:spcPts val="0"/>
              </a:spcBef>
              <a:defRPr/>
            </a:lvl9pPr>
          </a:lstStyle>
          <a:p>
            <a:endParaRPr/>
          </a:p>
        </p:txBody>
      </p:sp>
      <p:sp>
        <p:nvSpPr>
          <p:cNvPr id="88" name="Shape 88"/>
          <p:cNvSpPr txBox="1">
            <a:spLocks noGrp="1"/>
          </p:cNvSpPr>
          <p:nvPr>
            <p:ph type="ftr" idx="11"/>
          </p:nvPr>
        </p:nvSpPr>
        <p:spPr>
          <a:xfrm>
            <a:off x="4443414" y="9040817"/>
            <a:ext cx="4118098" cy="518998"/>
          </a:xfrm>
          <a:prstGeom prst="rect">
            <a:avLst/>
          </a:prstGeom>
          <a:noFill/>
          <a:ln>
            <a:noFill/>
          </a:ln>
        </p:spPr>
        <p:txBody>
          <a:bodyPr lIns="91425" tIns="91425" rIns="91425" bIns="91425" anchor="ctr" anchorCtr="0"/>
          <a:lstStyle>
            <a:lvl1pPr marL="0" marR="0" indent="0" algn="ctr" rtl="0">
              <a:spcBef>
                <a:spcPts val="0"/>
              </a:spcBef>
              <a:defRPr/>
            </a:lvl1pPr>
            <a:lvl2pPr marL="650096" marR="0" indent="-15095" algn="l" rtl="0">
              <a:spcBef>
                <a:spcPts val="0"/>
              </a:spcBef>
              <a:defRPr/>
            </a:lvl2pPr>
            <a:lvl3pPr marL="1300192" marR="0" indent="-17491" algn="l" rtl="0">
              <a:spcBef>
                <a:spcPts val="0"/>
              </a:spcBef>
              <a:defRPr/>
            </a:lvl3pPr>
            <a:lvl4pPr marL="1950290" marR="0" indent="-19890" algn="l" rtl="0">
              <a:spcBef>
                <a:spcPts val="0"/>
              </a:spcBef>
              <a:defRPr/>
            </a:lvl4pPr>
            <a:lvl5pPr marL="2600387" marR="0" indent="-22287" algn="l" rtl="0">
              <a:spcBef>
                <a:spcPts val="0"/>
              </a:spcBef>
              <a:defRPr/>
            </a:lvl5pPr>
            <a:lvl6pPr marL="3250484" marR="0" indent="-24683" algn="l" rtl="0">
              <a:spcBef>
                <a:spcPts val="0"/>
              </a:spcBef>
              <a:defRPr/>
            </a:lvl6pPr>
            <a:lvl7pPr marL="3900582" marR="0" indent="-14382" algn="l" rtl="0">
              <a:spcBef>
                <a:spcPts val="0"/>
              </a:spcBef>
              <a:defRPr/>
            </a:lvl7pPr>
            <a:lvl8pPr marL="4550676" marR="0" indent="-16776" algn="l" rtl="0">
              <a:spcBef>
                <a:spcPts val="0"/>
              </a:spcBef>
              <a:defRPr/>
            </a:lvl8pPr>
            <a:lvl9pPr marL="5200773" marR="0" indent="-19172" algn="l" rtl="0">
              <a:spcBef>
                <a:spcPts val="0"/>
              </a:spcBef>
              <a:defRPr/>
            </a:lvl9pPr>
          </a:lstStyle>
          <a:p>
            <a:endParaRPr/>
          </a:p>
        </p:txBody>
      </p:sp>
      <p:sp>
        <p:nvSpPr>
          <p:cNvPr id="89" name="Shape 89"/>
          <p:cNvSpPr txBox="1">
            <a:spLocks noGrp="1"/>
          </p:cNvSpPr>
          <p:nvPr>
            <p:ph type="sldNum" idx="12"/>
          </p:nvPr>
        </p:nvSpPr>
        <p:spPr>
          <a:xfrm>
            <a:off x="9320217" y="9040817"/>
            <a:ext cx="3033599" cy="518998"/>
          </a:xfrm>
          <a:prstGeom prst="rect">
            <a:avLst/>
          </a:prstGeom>
          <a:noFill/>
          <a:ln>
            <a:noFill/>
          </a:ln>
        </p:spPr>
        <p:txBody>
          <a:bodyPr lIns="91425" tIns="91425" rIns="91425" bIns="91425" anchor="ctr" anchorCtr="0"/>
          <a:lstStyle>
            <a:lvl1pPr marL="0" marR="0" indent="0" algn="r" rtl="0">
              <a:spcBef>
                <a:spcPts val="0"/>
              </a:spcBef>
              <a:defRPr/>
            </a:lvl1pPr>
            <a:lvl2pPr marL="650096" marR="0" indent="-15095" algn="l" rtl="0">
              <a:spcBef>
                <a:spcPts val="0"/>
              </a:spcBef>
              <a:defRPr/>
            </a:lvl2pPr>
            <a:lvl3pPr marL="1300192" marR="0" indent="-17491" algn="l" rtl="0">
              <a:spcBef>
                <a:spcPts val="0"/>
              </a:spcBef>
              <a:defRPr/>
            </a:lvl3pPr>
            <a:lvl4pPr marL="1950290" marR="0" indent="-19890" algn="l" rtl="0">
              <a:spcBef>
                <a:spcPts val="0"/>
              </a:spcBef>
              <a:defRPr/>
            </a:lvl4pPr>
            <a:lvl5pPr marL="2600387" marR="0" indent="-22287" algn="l" rtl="0">
              <a:spcBef>
                <a:spcPts val="0"/>
              </a:spcBef>
              <a:defRPr/>
            </a:lvl5pPr>
            <a:lvl6pPr marL="3250484" marR="0" indent="-24683" algn="l" rtl="0">
              <a:spcBef>
                <a:spcPts val="0"/>
              </a:spcBef>
              <a:defRPr/>
            </a:lvl6pPr>
            <a:lvl7pPr marL="3900582" marR="0" indent="-14382" algn="l" rtl="0">
              <a:spcBef>
                <a:spcPts val="0"/>
              </a:spcBef>
              <a:defRPr/>
            </a:lvl7pPr>
            <a:lvl8pPr marL="4550676" marR="0" indent="-16776" algn="l" rtl="0">
              <a:spcBef>
                <a:spcPts val="0"/>
              </a:spcBef>
              <a:defRPr/>
            </a:lvl8pPr>
            <a:lvl9pPr marL="5200773" marR="0" indent="-19172"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975359" y="3029940"/>
            <a:ext cx="11054080" cy="2090701"/>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8" name="Shape 98"/>
          <p:cNvSpPr txBox="1">
            <a:spLocks noGrp="1"/>
          </p:cNvSpPr>
          <p:nvPr>
            <p:ph type="subTitle" idx="1"/>
          </p:nvPr>
        </p:nvSpPr>
        <p:spPr>
          <a:xfrm>
            <a:off x="1950719" y="5527039"/>
            <a:ext cx="9103360" cy="2492587"/>
          </a:xfrm>
          <a:prstGeom prst="rect">
            <a:avLst/>
          </a:prstGeom>
          <a:noFill/>
          <a:ln>
            <a:noFill/>
          </a:ln>
        </p:spPr>
        <p:txBody>
          <a:bodyPr lIns="91425" tIns="91425" rIns="91425" bIns="91425" anchor="t" anchorCtr="0"/>
          <a:lstStyle>
            <a:lvl1pPr marL="0" marR="0" indent="0" algn="ctr" rtl="0">
              <a:spcBef>
                <a:spcPts val="920"/>
              </a:spcBef>
              <a:buClr>
                <a:srgbClr val="888888"/>
              </a:buClr>
              <a:buFont typeface="Calibri"/>
              <a:buNone/>
              <a:defRPr/>
            </a:lvl1pPr>
            <a:lvl2pPr marL="650130" marR="0" indent="-2429" algn="ctr" rtl="0">
              <a:spcBef>
                <a:spcPts val="800"/>
              </a:spcBef>
              <a:buClr>
                <a:srgbClr val="888888"/>
              </a:buClr>
              <a:buFont typeface="Calibri"/>
              <a:buNone/>
              <a:defRPr/>
            </a:lvl2pPr>
            <a:lvl3pPr marL="1300259" marR="0" indent="-4859" algn="ctr" rtl="0">
              <a:spcBef>
                <a:spcPts val="680"/>
              </a:spcBef>
              <a:buClr>
                <a:srgbClr val="888888"/>
              </a:buClr>
              <a:buFont typeface="Calibri"/>
              <a:buNone/>
              <a:defRPr/>
            </a:lvl3pPr>
            <a:lvl4pPr marL="1950391" marR="0" indent="-7291" algn="ctr" rtl="0">
              <a:spcBef>
                <a:spcPts val="560"/>
              </a:spcBef>
              <a:buClr>
                <a:srgbClr val="888888"/>
              </a:buClr>
              <a:buFont typeface="Calibri"/>
              <a:buNone/>
              <a:defRPr/>
            </a:lvl4pPr>
            <a:lvl5pPr marL="2600520" marR="0" indent="-9719" algn="ctr" rtl="0">
              <a:spcBef>
                <a:spcPts val="560"/>
              </a:spcBef>
              <a:buClr>
                <a:srgbClr val="888888"/>
              </a:buClr>
              <a:buFont typeface="Calibri"/>
              <a:buNone/>
              <a:defRPr/>
            </a:lvl5pPr>
            <a:lvl6pPr marL="3250650" marR="0" indent="-12150" algn="ctr" rtl="0">
              <a:spcBef>
                <a:spcPts val="560"/>
              </a:spcBef>
              <a:buClr>
                <a:srgbClr val="888888"/>
              </a:buClr>
              <a:buFont typeface="Calibri"/>
              <a:buNone/>
              <a:defRPr/>
            </a:lvl6pPr>
            <a:lvl7pPr marL="3900782" marR="0" indent="-1882" algn="ctr" rtl="0">
              <a:spcBef>
                <a:spcPts val="560"/>
              </a:spcBef>
              <a:buClr>
                <a:srgbClr val="888888"/>
              </a:buClr>
              <a:buFont typeface="Calibri"/>
              <a:buNone/>
              <a:defRPr/>
            </a:lvl7pPr>
            <a:lvl8pPr marL="4550909" marR="0" indent="-4309" algn="ctr" rtl="0">
              <a:spcBef>
                <a:spcPts val="560"/>
              </a:spcBef>
              <a:buClr>
                <a:srgbClr val="888888"/>
              </a:buClr>
              <a:buFont typeface="Calibri"/>
              <a:buNone/>
              <a:defRPr/>
            </a:lvl8pPr>
            <a:lvl9pPr marL="5201041" marR="0" indent="-6741" algn="ctr" rtl="0">
              <a:spcBef>
                <a:spcPts val="560"/>
              </a:spcBef>
              <a:buClr>
                <a:srgbClr val="888888"/>
              </a:buClr>
              <a:buFont typeface="Calibri"/>
              <a:buNone/>
              <a:defRPr/>
            </a:lvl9pPr>
          </a:lstStyle>
          <a:p>
            <a:endParaRPr/>
          </a:p>
        </p:txBody>
      </p:sp>
      <p:sp>
        <p:nvSpPr>
          <p:cNvPr id="99" name="Shape 99"/>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00" name="Shape 100"/>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01" name="Shape 101"/>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1"/>
          </p:nvPr>
        </p:nvSpPr>
        <p:spPr>
          <a:xfrm>
            <a:off x="650239" y="2275844"/>
            <a:ext cx="11704319" cy="6436924"/>
          </a:xfrm>
          <a:prstGeom prst="rect">
            <a:avLst/>
          </a:prstGeom>
          <a:noFill/>
          <a:ln>
            <a:noFill/>
          </a:ln>
        </p:spPr>
        <p:txBody>
          <a:bodyPr lIns="91425" tIns="91425" rIns="91425" bIns="91425" anchor="t" anchorCtr="0"/>
          <a:lstStyle>
            <a:lvl1pPr marL="487598" indent="-195498" algn="l" rtl="0">
              <a:spcBef>
                <a:spcPts val="920"/>
              </a:spcBef>
              <a:buClr>
                <a:schemeClr val="dk1"/>
              </a:buClr>
              <a:buFont typeface="Calibri"/>
              <a:buChar char="•"/>
              <a:defRPr/>
            </a:lvl1pPr>
            <a:lvl2pPr marL="1056461" indent="-154761" algn="l" rtl="0">
              <a:spcBef>
                <a:spcPts val="800"/>
              </a:spcBef>
              <a:buClr>
                <a:schemeClr val="dk1"/>
              </a:buClr>
              <a:buFont typeface="Calibri"/>
              <a:buChar char="–"/>
              <a:defRPr/>
            </a:lvl2pPr>
            <a:lvl3pPr marL="1625324" indent="-114024" algn="l" rtl="0">
              <a:spcBef>
                <a:spcPts val="680"/>
              </a:spcBef>
              <a:buClr>
                <a:schemeClr val="dk1"/>
              </a:buClr>
              <a:buFont typeface="Calibri"/>
              <a:buChar char="•"/>
              <a:defRPr/>
            </a:lvl3pPr>
            <a:lvl4pPr marL="2275455" indent="-154554" algn="l" rtl="0">
              <a:spcBef>
                <a:spcPts val="560"/>
              </a:spcBef>
              <a:buClr>
                <a:schemeClr val="dk1"/>
              </a:buClr>
              <a:buFont typeface="Calibri"/>
              <a:buChar char="–"/>
              <a:defRPr/>
            </a:lvl4pPr>
            <a:lvl5pPr marL="2925586" indent="-156985" algn="l" rtl="0">
              <a:spcBef>
                <a:spcPts val="560"/>
              </a:spcBef>
              <a:buClr>
                <a:schemeClr val="dk1"/>
              </a:buClr>
              <a:buFont typeface="Calibri"/>
              <a:buChar char="»"/>
              <a:defRPr/>
            </a:lvl5pPr>
            <a:lvl6pPr marL="3575717" indent="-159417" algn="l" rtl="0">
              <a:spcBef>
                <a:spcPts val="560"/>
              </a:spcBef>
              <a:buClr>
                <a:schemeClr val="dk1"/>
              </a:buClr>
              <a:buFont typeface="Calibri"/>
              <a:buChar char="•"/>
              <a:defRPr/>
            </a:lvl6pPr>
            <a:lvl7pPr marL="4225845" indent="-149145" algn="l" rtl="0">
              <a:spcBef>
                <a:spcPts val="560"/>
              </a:spcBef>
              <a:buClr>
                <a:schemeClr val="dk1"/>
              </a:buClr>
              <a:buFont typeface="Calibri"/>
              <a:buChar char="•"/>
              <a:defRPr/>
            </a:lvl7pPr>
            <a:lvl8pPr marL="4875977" indent="-151577" algn="l" rtl="0">
              <a:spcBef>
                <a:spcPts val="560"/>
              </a:spcBef>
              <a:buClr>
                <a:schemeClr val="dk1"/>
              </a:buClr>
              <a:buFont typeface="Calibri"/>
              <a:buChar char="•"/>
              <a:defRPr/>
            </a:lvl8pPr>
            <a:lvl9pPr marL="5526105" indent="-154004" algn="l" rtl="0">
              <a:spcBef>
                <a:spcPts val="560"/>
              </a:spcBef>
              <a:buClr>
                <a:schemeClr val="dk1"/>
              </a:buClr>
              <a:buFont typeface="Calibri"/>
              <a:buChar char="•"/>
              <a:defRPr/>
            </a:lvl9pPr>
          </a:lstStyle>
          <a:p>
            <a:endParaRPr/>
          </a:p>
        </p:txBody>
      </p:sp>
      <p:sp>
        <p:nvSpPr>
          <p:cNvPr id="105" name="Shape 105"/>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06" name="Shape 106"/>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07" name="Shape 107"/>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27290" y="6267596"/>
            <a:ext cx="11054080" cy="1937173"/>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1027290" y="4133996"/>
            <a:ext cx="11054080" cy="2133598"/>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650130" indent="-2429" rtl="0">
              <a:spcBef>
                <a:spcPts val="0"/>
              </a:spcBef>
              <a:buClr>
                <a:srgbClr val="888888"/>
              </a:buClr>
              <a:buFont typeface="Calibri"/>
              <a:buNone/>
              <a:defRPr/>
            </a:lvl2pPr>
            <a:lvl3pPr marL="1300259" indent="-4859" rtl="0">
              <a:spcBef>
                <a:spcPts val="0"/>
              </a:spcBef>
              <a:buClr>
                <a:srgbClr val="888888"/>
              </a:buClr>
              <a:buFont typeface="Calibri"/>
              <a:buNone/>
              <a:defRPr/>
            </a:lvl3pPr>
            <a:lvl4pPr marL="1950391" indent="-7291" rtl="0">
              <a:spcBef>
                <a:spcPts val="0"/>
              </a:spcBef>
              <a:buClr>
                <a:srgbClr val="888888"/>
              </a:buClr>
              <a:buFont typeface="Calibri"/>
              <a:buNone/>
              <a:defRPr/>
            </a:lvl4pPr>
            <a:lvl5pPr marL="2600520" indent="-9719" rtl="0">
              <a:spcBef>
                <a:spcPts val="0"/>
              </a:spcBef>
              <a:buClr>
                <a:srgbClr val="888888"/>
              </a:buClr>
              <a:buFont typeface="Calibri"/>
              <a:buNone/>
              <a:defRPr/>
            </a:lvl5pPr>
            <a:lvl6pPr marL="3250650" indent="-12150" rtl="0">
              <a:spcBef>
                <a:spcPts val="0"/>
              </a:spcBef>
              <a:buClr>
                <a:srgbClr val="888888"/>
              </a:buClr>
              <a:buFont typeface="Calibri"/>
              <a:buNone/>
              <a:defRPr/>
            </a:lvl6pPr>
            <a:lvl7pPr marL="3900782" indent="-1882" rtl="0">
              <a:spcBef>
                <a:spcPts val="0"/>
              </a:spcBef>
              <a:buClr>
                <a:srgbClr val="888888"/>
              </a:buClr>
              <a:buFont typeface="Calibri"/>
              <a:buNone/>
              <a:defRPr/>
            </a:lvl7pPr>
            <a:lvl8pPr marL="4550909" indent="-4309" rtl="0">
              <a:spcBef>
                <a:spcPts val="0"/>
              </a:spcBef>
              <a:buClr>
                <a:srgbClr val="888888"/>
              </a:buClr>
              <a:buFont typeface="Calibri"/>
              <a:buNone/>
              <a:defRPr/>
            </a:lvl8pPr>
            <a:lvl9pPr marL="5201041" indent="-6741" rtl="0">
              <a:spcBef>
                <a:spcPts val="0"/>
              </a:spcBef>
              <a:buClr>
                <a:srgbClr val="888888"/>
              </a:buClr>
              <a:buFont typeface="Calibri"/>
              <a:buNone/>
              <a:defRPr/>
            </a:lvl9pPr>
          </a:lstStyle>
          <a:p>
            <a:endParaRPr/>
          </a:p>
        </p:txBody>
      </p:sp>
      <p:sp>
        <p:nvSpPr>
          <p:cNvPr id="111" name="Shape 111"/>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12" name="Shape 112"/>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13" name="Shape 113"/>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650239" y="2275844"/>
            <a:ext cx="5743787" cy="6436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body" idx="2"/>
          </p:nvPr>
        </p:nvSpPr>
        <p:spPr>
          <a:xfrm>
            <a:off x="6610772" y="2275844"/>
            <a:ext cx="5743787" cy="6436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19" name="Shape 119"/>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20" name="Shape 120"/>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body" idx="1"/>
          </p:nvPr>
        </p:nvSpPr>
        <p:spPr>
          <a:xfrm>
            <a:off x="650239" y="2183272"/>
            <a:ext cx="5746044"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130" indent="-2429" rtl="0">
              <a:spcBef>
                <a:spcPts val="0"/>
              </a:spcBef>
              <a:buFont typeface="Calibri"/>
              <a:buNone/>
              <a:defRPr/>
            </a:lvl2pPr>
            <a:lvl3pPr marL="1300259" indent="-4859" rtl="0">
              <a:spcBef>
                <a:spcPts val="0"/>
              </a:spcBef>
              <a:buFont typeface="Calibri"/>
              <a:buNone/>
              <a:defRPr/>
            </a:lvl3pPr>
            <a:lvl4pPr marL="1950391" indent="-7291" rtl="0">
              <a:spcBef>
                <a:spcPts val="0"/>
              </a:spcBef>
              <a:buFont typeface="Calibri"/>
              <a:buNone/>
              <a:defRPr/>
            </a:lvl4pPr>
            <a:lvl5pPr marL="2600520" indent="-9719" rtl="0">
              <a:spcBef>
                <a:spcPts val="0"/>
              </a:spcBef>
              <a:buFont typeface="Calibri"/>
              <a:buNone/>
              <a:defRPr/>
            </a:lvl5pPr>
            <a:lvl6pPr marL="3250650" indent="-12150" rtl="0">
              <a:spcBef>
                <a:spcPts val="0"/>
              </a:spcBef>
              <a:buFont typeface="Calibri"/>
              <a:buNone/>
              <a:defRPr/>
            </a:lvl6pPr>
            <a:lvl7pPr marL="3900782" indent="-1882" rtl="0">
              <a:spcBef>
                <a:spcPts val="0"/>
              </a:spcBef>
              <a:buFont typeface="Calibri"/>
              <a:buNone/>
              <a:defRPr/>
            </a:lvl7pPr>
            <a:lvl8pPr marL="4550909" indent="-4309" rtl="0">
              <a:spcBef>
                <a:spcPts val="0"/>
              </a:spcBef>
              <a:buFont typeface="Calibri"/>
              <a:buNone/>
              <a:defRPr/>
            </a:lvl8pPr>
            <a:lvl9pPr marL="5201041" indent="-6741" rtl="0">
              <a:spcBef>
                <a:spcPts val="0"/>
              </a:spcBef>
              <a:buFont typeface="Calibri"/>
              <a:buNone/>
              <a:defRPr/>
            </a:lvl9pPr>
          </a:lstStyle>
          <a:p>
            <a:endParaRPr/>
          </a:p>
        </p:txBody>
      </p:sp>
      <p:sp>
        <p:nvSpPr>
          <p:cNvPr id="124" name="Shape 124"/>
          <p:cNvSpPr txBox="1">
            <a:spLocks noGrp="1"/>
          </p:cNvSpPr>
          <p:nvPr>
            <p:ph type="body" idx="2"/>
          </p:nvPr>
        </p:nvSpPr>
        <p:spPr>
          <a:xfrm>
            <a:off x="650239" y="3093155"/>
            <a:ext cx="5746044"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body" idx="3"/>
          </p:nvPr>
        </p:nvSpPr>
        <p:spPr>
          <a:xfrm>
            <a:off x="6606260" y="2183272"/>
            <a:ext cx="5748301"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130" indent="-2429" rtl="0">
              <a:spcBef>
                <a:spcPts val="0"/>
              </a:spcBef>
              <a:buFont typeface="Calibri"/>
              <a:buNone/>
              <a:defRPr/>
            </a:lvl2pPr>
            <a:lvl3pPr marL="1300259" indent="-4859" rtl="0">
              <a:spcBef>
                <a:spcPts val="0"/>
              </a:spcBef>
              <a:buFont typeface="Calibri"/>
              <a:buNone/>
              <a:defRPr/>
            </a:lvl3pPr>
            <a:lvl4pPr marL="1950391" indent="-7291" rtl="0">
              <a:spcBef>
                <a:spcPts val="0"/>
              </a:spcBef>
              <a:buFont typeface="Calibri"/>
              <a:buNone/>
              <a:defRPr/>
            </a:lvl4pPr>
            <a:lvl5pPr marL="2600520" indent="-9719" rtl="0">
              <a:spcBef>
                <a:spcPts val="0"/>
              </a:spcBef>
              <a:buFont typeface="Calibri"/>
              <a:buNone/>
              <a:defRPr/>
            </a:lvl5pPr>
            <a:lvl6pPr marL="3250650" indent="-12150" rtl="0">
              <a:spcBef>
                <a:spcPts val="0"/>
              </a:spcBef>
              <a:buFont typeface="Calibri"/>
              <a:buNone/>
              <a:defRPr/>
            </a:lvl6pPr>
            <a:lvl7pPr marL="3900782" indent="-1882" rtl="0">
              <a:spcBef>
                <a:spcPts val="0"/>
              </a:spcBef>
              <a:buFont typeface="Calibri"/>
              <a:buNone/>
              <a:defRPr/>
            </a:lvl7pPr>
            <a:lvl8pPr marL="4550909" indent="-4309" rtl="0">
              <a:spcBef>
                <a:spcPts val="0"/>
              </a:spcBef>
              <a:buFont typeface="Calibri"/>
              <a:buNone/>
              <a:defRPr/>
            </a:lvl8pPr>
            <a:lvl9pPr marL="5201041" indent="-6741" rtl="0">
              <a:spcBef>
                <a:spcPts val="0"/>
              </a:spcBef>
              <a:buFont typeface="Calibri"/>
              <a:buNone/>
              <a:defRPr/>
            </a:lvl9pPr>
          </a:lstStyle>
          <a:p>
            <a:endParaRPr/>
          </a:p>
        </p:txBody>
      </p:sp>
      <p:sp>
        <p:nvSpPr>
          <p:cNvPr id="126" name="Shape 126"/>
          <p:cNvSpPr txBox="1">
            <a:spLocks noGrp="1"/>
          </p:cNvSpPr>
          <p:nvPr>
            <p:ph type="body" idx="4"/>
          </p:nvPr>
        </p:nvSpPr>
        <p:spPr>
          <a:xfrm>
            <a:off x="6606260" y="3093155"/>
            <a:ext cx="5748301"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28" name="Shape 128"/>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29" name="Shape 129"/>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33" name="Shape 133"/>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34" name="Shape 134"/>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5"/>
        <p:cNvGrpSpPr/>
        <p:nvPr/>
      </p:nvGrpSpPr>
      <p:grpSpPr>
        <a:xfrm>
          <a:off x="0" y="0"/>
          <a:ext cx="0" cy="0"/>
          <a:chOff x="0" y="0"/>
          <a:chExt cx="0" cy="0"/>
        </a:xfrm>
      </p:grpSpPr>
      <p:sp>
        <p:nvSpPr>
          <p:cNvPr id="136" name="Shape 136"/>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37" name="Shape 137"/>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38" name="Shape 138"/>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50239" y="2275848"/>
            <a:ext cx="11704319" cy="6436924"/>
          </a:xfrm>
          <a:prstGeom prst="rect">
            <a:avLst/>
          </a:prstGeom>
          <a:noFill/>
          <a:ln>
            <a:noFill/>
          </a:ln>
        </p:spPr>
        <p:txBody>
          <a:bodyPr lIns="91425" tIns="91425" rIns="91425" bIns="91425" anchor="t" anchorCtr="0"/>
          <a:lstStyle>
            <a:lvl1pPr marL="487549" indent="-195449" algn="l" rtl="0">
              <a:spcBef>
                <a:spcPts val="920"/>
              </a:spcBef>
              <a:buClr>
                <a:schemeClr val="dk1"/>
              </a:buClr>
              <a:buFont typeface="Calibri"/>
              <a:buChar char="•"/>
              <a:defRPr/>
            </a:lvl1pPr>
            <a:lvl2pPr marL="1056353" indent="-154652" algn="l" rtl="0">
              <a:spcBef>
                <a:spcPts val="800"/>
              </a:spcBef>
              <a:buClr>
                <a:schemeClr val="dk1"/>
              </a:buClr>
              <a:buFont typeface="Calibri"/>
              <a:buChar char="–"/>
              <a:defRPr/>
            </a:lvl2pPr>
            <a:lvl3pPr marL="1625156" indent="-113856" algn="l" rtl="0">
              <a:spcBef>
                <a:spcPts val="680"/>
              </a:spcBef>
              <a:buClr>
                <a:schemeClr val="dk1"/>
              </a:buClr>
              <a:buFont typeface="Calibri"/>
              <a:buChar char="•"/>
              <a:defRPr/>
            </a:lvl3pPr>
            <a:lvl4pPr marL="2275221" indent="-154321" algn="l" rtl="0">
              <a:spcBef>
                <a:spcPts val="560"/>
              </a:spcBef>
              <a:buClr>
                <a:schemeClr val="dk1"/>
              </a:buClr>
              <a:buFont typeface="Calibri"/>
              <a:buChar char="–"/>
              <a:defRPr/>
            </a:lvl4pPr>
            <a:lvl5pPr marL="2925288" indent="-156687" algn="l" rtl="0">
              <a:spcBef>
                <a:spcPts val="560"/>
              </a:spcBef>
              <a:buClr>
                <a:schemeClr val="dk1"/>
              </a:buClr>
              <a:buFont typeface="Calibri"/>
              <a:buChar char="»"/>
              <a:defRPr/>
            </a:lvl5pPr>
            <a:lvl6pPr marL="3575352" indent="-159051" algn="l" rtl="0">
              <a:spcBef>
                <a:spcPts val="560"/>
              </a:spcBef>
              <a:buClr>
                <a:schemeClr val="dk1"/>
              </a:buClr>
              <a:buFont typeface="Calibri"/>
              <a:buChar char="•"/>
              <a:defRPr/>
            </a:lvl6pPr>
            <a:lvl7pPr marL="4225413" indent="-148713" algn="l" rtl="0">
              <a:spcBef>
                <a:spcPts val="560"/>
              </a:spcBef>
              <a:buClr>
                <a:schemeClr val="dk1"/>
              </a:buClr>
              <a:buFont typeface="Calibri"/>
              <a:buChar char="•"/>
              <a:defRPr/>
            </a:lvl7pPr>
            <a:lvl8pPr marL="4875478" indent="-151077" algn="l" rtl="0">
              <a:spcBef>
                <a:spcPts val="560"/>
              </a:spcBef>
              <a:buClr>
                <a:schemeClr val="dk1"/>
              </a:buClr>
              <a:buFont typeface="Calibri"/>
              <a:buChar char="•"/>
              <a:defRPr/>
            </a:lvl8pPr>
            <a:lvl9pPr marL="5525539" indent="-153439" algn="l" rtl="0">
              <a:spcBef>
                <a:spcPts val="560"/>
              </a:spcBef>
              <a:buClr>
                <a:schemeClr val="dk1"/>
              </a:buClr>
              <a:buFont typeface="Calibri"/>
              <a:buChar char="•"/>
              <a:defRPr/>
            </a:lvl9pPr>
          </a:lstStyle>
          <a:p>
            <a:endParaRPr/>
          </a:p>
        </p:txBody>
      </p:sp>
      <p:sp>
        <p:nvSpPr>
          <p:cNvPr id="23" name="Shape 23"/>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24" name="Shape 24"/>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25" name="Shape 25"/>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50243" y="388337"/>
            <a:ext cx="4278489" cy="165269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body" idx="1"/>
          </p:nvPr>
        </p:nvSpPr>
        <p:spPr>
          <a:xfrm>
            <a:off x="5084516" y="388342"/>
            <a:ext cx="7270043" cy="832442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2"/>
          </p:nvPr>
        </p:nvSpPr>
        <p:spPr>
          <a:xfrm>
            <a:off x="650243" y="2041033"/>
            <a:ext cx="4278489" cy="6671733"/>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130" indent="-2429" rtl="0">
              <a:spcBef>
                <a:spcPts val="0"/>
              </a:spcBef>
              <a:buFont typeface="Calibri"/>
              <a:buNone/>
              <a:defRPr/>
            </a:lvl2pPr>
            <a:lvl3pPr marL="1300259" indent="-4859" rtl="0">
              <a:spcBef>
                <a:spcPts val="0"/>
              </a:spcBef>
              <a:buFont typeface="Calibri"/>
              <a:buNone/>
              <a:defRPr/>
            </a:lvl3pPr>
            <a:lvl4pPr marL="1950391" indent="-7291" rtl="0">
              <a:spcBef>
                <a:spcPts val="0"/>
              </a:spcBef>
              <a:buFont typeface="Calibri"/>
              <a:buNone/>
              <a:defRPr/>
            </a:lvl4pPr>
            <a:lvl5pPr marL="2600520" indent="-9719" rtl="0">
              <a:spcBef>
                <a:spcPts val="0"/>
              </a:spcBef>
              <a:buFont typeface="Calibri"/>
              <a:buNone/>
              <a:defRPr/>
            </a:lvl5pPr>
            <a:lvl6pPr marL="3250650" indent="-12150" rtl="0">
              <a:spcBef>
                <a:spcPts val="0"/>
              </a:spcBef>
              <a:buFont typeface="Calibri"/>
              <a:buNone/>
              <a:defRPr/>
            </a:lvl6pPr>
            <a:lvl7pPr marL="3900782" indent="-1882" rtl="0">
              <a:spcBef>
                <a:spcPts val="0"/>
              </a:spcBef>
              <a:buFont typeface="Calibri"/>
              <a:buNone/>
              <a:defRPr/>
            </a:lvl7pPr>
            <a:lvl8pPr marL="4550909" indent="-4309" rtl="0">
              <a:spcBef>
                <a:spcPts val="0"/>
              </a:spcBef>
              <a:buFont typeface="Calibri"/>
              <a:buNone/>
              <a:defRPr/>
            </a:lvl8pPr>
            <a:lvl9pPr marL="5201041" indent="-6741" rtl="0">
              <a:spcBef>
                <a:spcPts val="0"/>
              </a:spcBef>
              <a:buFont typeface="Calibri"/>
              <a:buNone/>
              <a:defRPr/>
            </a:lvl9pPr>
          </a:lstStyle>
          <a:p>
            <a:endParaRPr/>
          </a:p>
        </p:txBody>
      </p:sp>
      <p:sp>
        <p:nvSpPr>
          <p:cNvPr id="143" name="Shape 143"/>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44" name="Shape 144"/>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45" name="Shape 145"/>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549032" y="6827520"/>
            <a:ext cx="7802880" cy="80602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a:spLocks noGrp="1"/>
          </p:cNvSpPr>
          <p:nvPr>
            <p:ph type="pic" idx="2"/>
          </p:nvPr>
        </p:nvSpPr>
        <p:spPr>
          <a:xfrm>
            <a:off x="2549032" y="871501"/>
            <a:ext cx="7802880" cy="5852159"/>
          </a:xfrm>
          <a:prstGeom prst="rect">
            <a:avLst/>
          </a:prstGeom>
          <a:noFill/>
          <a:ln>
            <a:noFill/>
          </a:ln>
        </p:spPr>
      </p:sp>
      <p:sp>
        <p:nvSpPr>
          <p:cNvPr id="149" name="Shape 149"/>
          <p:cNvSpPr txBox="1">
            <a:spLocks noGrp="1"/>
          </p:cNvSpPr>
          <p:nvPr>
            <p:ph type="body" idx="1"/>
          </p:nvPr>
        </p:nvSpPr>
        <p:spPr>
          <a:xfrm>
            <a:off x="2549032" y="7633546"/>
            <a:ext cx="7802880" cy="1144692"/>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130" indent="-2429" rtl="0">
              <a:spcBef>
                <a:spcPts val="0"/>
              </a:spcBef>
              <a:buFont typeface="Calibri"/>
              <a:buNone/>
              <a:defRPr/>
            </a:lvl2pPr>
            <a:lvl3pPr marL="1300259" indent="-4859" rtl="0">
              <a:spcBef>
                <a:spcPts val="0"/>
              </a:spcBef>
              <a:buFont typeface="Calibri"/>
              <a:buNone/>
              <a:defRPr/>
            </a:lvl3pPr>
            <a:lvl4pPr marL="1950391" indent="-7291" rtl="0">
              <a:spcBef>
                <a:spcPts val="0"/>
              </a:spcBef>
              <a:buFont typeface="Calibri"/>
              <a:buNone/>
              <a:defRPr/>
            </a:lvl4pPr>
            <a:lvl5pPr marL="2600520" indent="-9719" rtl="0">
              <a:spcBef>
                <a:spcPts val="0"/>
              </a:spcBef>
              <a:buFont typeface="Calibri"/>
              <a:buNone/>
              <a:defRPr/>
            </a:lvl5pPr>
            <a:lvl6pPr marL="3250650" indent="-12150" rtl="0">
              <a:spcBef>
                <a:spcPts val="0"/>
              </a:spcBef>
              <a:buFont typeface="Calibri"/>
              <a:buNone/>
              <a:defRPr/>
            </a:lvl6pPr>
            <a:lvl7pPr marL="3900782" indent="-1882" rtl="0">
              <a:spcBef>
                <a:spcPts val="0"/>
              </a:spcBef>
              <a:buFont typeface="Calibri"/>
              <a:buNone/>
              <a:defRPr/>
            </a:lvl7pPr>
            <a:lvl8pPr marL="4550909" indent="-4309" rtl="0">
              <a:spcBef>
                <a:spcPts val="0"/>
              </a:spcBef>
              <a:buFont typeface="Calibri"/>
              <a:buNone/>
              <a:defRPr/>
            </a:lvl8pPr>
            <a:lvl9pPr marL="5201041" indent="-6741" rtl="0">
              <a:spcBef>
                <a:spcPts val="0"/>
              </a:spcBef>
              <a:buFont typeface="Calibri"/>
              <a:buNone/>
              <a:defRPr/>
            </a:lvl9pPr>
          </a:lstStyle>
          <a:p>
            <a:endParaRPr/>
          </a:p>
        </p:txBody>
      </p:sp>
      <p:sp>
        <p:nvSpPr>
          <p:cNvPr id="150" name="Shape 150"/>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51" name="Shape 151"/>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52" name="Shape 152"/>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body" idx="1"/>
          </p:nvPr>
        </p:nvSpPr>
        <p:spPr>
          <a:xfrm rot="5400000">
            <a:off x="3283937" y="-357852"/>
            <a:ext cx="6436924" cy="11704319"/>
          </a:xfrm>
          <a:prstGeom prst="rect">
            <a:avLst/>
          </a:prstGeom>
          <a:noFill/>
          <a:ln>
            <a:noFill/>
          </a:ln>
        </p:spPr>
        <p:txBody>
          <a:bodyPr lIns="91425" tIns="91425" rIns="91425" bIns="91425" anchor="t" anchorCtr="0"/>
          <a:lstStyle>
            <a:lvl1pPr marL="487598" indent="-195498" algn="l" rtl="0">
              <a:spcBef>
                <a:spcPts val="920"/>
              </a:spcBef>
              <a:buClr>
                <a:schemeClr val="dk1"/>
              </a:buClr>
              <a:buFont typeface="Calibri"/>
              <a:buChar char="•"/>
              <a:defRPr/>
            </a:lvl1pPr>
            <a:lvl2pPr marL="1056461" indent="-154761" algn="l" rtl="0">
              <a:spcBef>
                <a:spcPts val="800"/>
              </a:spcBef>
              <a:buClr>
                <a:schemeClr val="dk1"/>
              </a:buClr>
              <a:buFont typeface="Calibri"/>
              <a:buChar char="–"/>
              <a:defRPr/>
            </a:lvl2pPr>
            <a:lvl3pPr marL="1625324" indent="-114024" algn="l" rtl="0">
              <a:spcBef>
                <a:spcPts val="680"/>
              </a:spcBef>
              <a:buClr>
                <a:schemeClr val="dk1"/>
              </a:buClr>
              <a:buFont typeface="Calibri"/>
              <a:buChar char="•"/>
              <a:defRPr/>
            </a:lvl3pPr>
            <a:lvl4pPr marL="2275455" indent="-154554" algn="l" rtl="0">
              <a:spcBef>
                <a:spcPts val="560"/>
              </a:spcBef>
              <a:buClr>
                <a:schemeClr val="dk1"/>
              </a:buClr>
              <a:buFont typeface="Calibri"/>
              <a:buChar char="–"/>
              <a:defRPr/>
            </a:lvl4pPr>
            <a:lvl5pPr marL="2925586" indent="-156985" algn="l" rtl="0">
              <a:spcBef>
                <a:spcPts val="560"/>
              </a:spcBef>
              <a:buClr>
                <a:schemeClr val="dk1"/>
              </a:buClr>
              <a:buFont typeface="Calibri"/>
              <a:buChar char="»"/>
              <a:defRPr/>
            </a:lvl5pPr>
            <a:lvl6pPr marL="3575717" indent="-159417" algn="l" rtl="0">
              <a:spcBef>
                <a:spcPts val="560"/>
              </a:spcBef>
              <a:buClr>
                <a:schemeClr val="dk1"/>
              </a:buClr>
              <a:buFont typeface="Calibri"/>
              <a:buChar char="•"/>
              <a:defRPr/>
            </a:lvl6pPr>
            <a:lvl7pPr marL="4225845" indent="-149145" algn="l" rtl="0">
              <a:spcBef>
                <a:spcPts val="560"/>
              </a:spcBef>
              <a:buClr>
                <a:schemeClr val="dk1"/>
              </a:buClr>
              <a:buFont typeface="Calibri"/>
              <a:buChar char="•"/>
              <a:defRPr/>
            </a:lvl7pPr>
            <a:lvl8pPr marL="4875977" indent="-151577" algn="l" rtl="0">
              <a:spcBef>
                <a:spcPts val="560"/>
              </a:spcBef>
              <a:buClr>
                <a:schemeClr val="dk1"/>
              </a:buClr>
              <a:buFont typeface="Calibri"/>
              <a:buChar char="•"/>
              <a:defRPr/>
            </a:lvl8pPr>
            <a:lvl9pPr marL="5526105" indent="-154004" algn="l" rtl="0">
              <a:spcBef>
                <a:spcPts val="560"/>
              </a:spcBef>
              <a:buClr>
                <a:schemeClr val="dk1"/>
              </a:buClr>
              <a:buFont typeface="Calibri"/>
              <a:buChar char="•"/>
              <a:defRPr/>
            </a:lvl9pPr>
          </a:lstStyle>
          <a:p>
            <a:endParaRPr/>
          </a:p>
        </p:txBody>
      </p:sp>
      <p:sp>
        <p:nvSpPr>
          <p:cNvPr id="156" name="Shape 156"/>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57" name="Shape 157"/>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58" name="Shape 158"/>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6730435" y="3088645"/>
            <a:ext cx="8322169" cy="292607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1" name="Shape 161"/>
          <p:cNvSpPr txBox="1">
            <a:spLocks noGrp="1"/>
          </p:cNvSpPr>
          <p:nvPr>
            <p:ph type="body" idx="1"/>
          </p:nvPr>
        </p:nvSpPr>
        <p:spPr>
          <a:xfrm rot="5400000">
            <a:off x="769901" y="270939"/>
            <a:ext cx="8322169" cy="8561493"/>
          </a:xfrm>
          <a:prstGeom prst="rect">
            <a:avLst/>
          </a:prstGeom>
          <a:noFill/>
          <a:ln>
            <a:noFill/>
          </a:ln>
        </p:spPr>
        <p:txBody>
          <a:bodyPr lIns="91425" tIns="91425" rIns="91425" bIns="91425" anchor="t" anchorCtr="0"/>
          <a:lstStyle>
            <a:lvl1pPr marL="487598" indent="-195498" algn="l" rtl="0">
              <a:spcBef>
                <a:spcPts val="920"/>
              </a:spcBef>
              <a:buClr>
                <a:schemeClr val="dk1"/>
              </a:buClr>
              <a:buFont typeface="Calibri"/>
              <a:buChar char="•"/>
              <a:defRPr/>
            </a:lvl1pPr>
            <a:lvl2pPr marL="1056461" indent="-154761" algn="l" rtl="0">
              <a:spcBef>
                <a:spcPts val="800"/>
              </a:spcBef>
              <a:buClr>
                <a:schemeClr val="dk1"/>
              </a:buClr>
              <a:buFont typeface="Calibri"/>
              <a:buChar char="–"/>
              <a:defRPr/>
            </a:lvl2pPr>
            <a:lvl3pPr marL="1625324" indent="-114024" algn="l" rtl="0">
              <a:spcBef>
                <a:spcPts val="680"/>
              </a:spcBef>
              <a:buClr>
                <a:schemeClr val="dk1"/>
              </a:buClr>
              <a:buFont typeface="Calibri"/>
              <a:buChar char="•"/>
              <a:defRPr/>
            </a:lvl3pPr>
            <a:lvl4pPr marL="2275455" indent="-154554" algn="l" rtl="0">
              <a:spcBef>
                <a:spcPts val="560"/>
              </a:spcBef>
              <a:buClr>
                <a:schemeClr val="dk1"/>
              </a:buClr>
              <a:buFont typeface="Calibri"/>
              <a:buChar char="–"/>
              <a:defRPr/>
            </a:lvl4pPr>
            <a:lvl5pPr marL="2925586" indent="-156985" algn="l" rtl="0">
              <a:spcBef>
                <a:spcPts val="560"/>
              </a:spcBef>
              <a:buClr>
                <a:schemeClr val="dk1"/>
              </a:buClr>
              <a:buFont typeface="Calibri"/>
              <a:buChar char="»"/>
              <a:defRPr/>
            </a:lvl5pPr>
            <a:lvl6pPr marL="3575717" indent="-159417" algn="l" rtl="0">
              <a:spcBef>
                <a:spcPts val="560"/>
              </a:spcBef>
              <a:buClr>
                <a:schemeClr val="dk1"/>
              </a:buClr>
              <a:buFont typeface="Calibri"/>
              <a:buChar char="•"/>
              <a:defRPr/>
            </a:lvl6pPr>
            <a:lvl7pPr marL="4225845" indent="-149145" algn="l" rtl="0">
              <a:spcBef>
                <a:spcPts val="560"/>
              </a:spcBef>
              <a:buClr>
                <a:schemeClr val="dk1"/>
              </a:buClr>
              <a:buFont typeface="Calibri"/>
              <a:buChar char="•"/>
              <a:defRPr/>
            </a:lvl7pPr>
            <a:lvl8pPr marL="4875977" indent="-151577" algn="l" rtl="0">
              <a:spcBef>
                <a:spcPts val="560"/>
              </a:spcBef>
              <a:buClr>
                <a:schemeClr val="dk1"/>
              </a:buClr>
              <a:buFont typeface="Calibri"/>
              <a:buChar char="•"/>
              <a:defRPr/>
            </a:lvl8pPr>
            <a:lvl9pPr marL="5526105" indent="-154004" algn="l" rtl="0">
              <a:spcBef>
                <a:spcPts val="560"/>
              </a:spcBef>
              <a:buClr>
                <a:schemeClr val="dk1"/>
              </a:buClr>
              <a:buFont typeface="Calibri"/>
              <a:buChar char="•"/>
              <a:defRPr/>
            </a:lvl9pPr>
          </a:lstStyle>
          <a:p>
            <a:endParaRPr/>
          </a:p>
        </p:txBody>
      </p:sp>
      <p:sp>
        <p:nvSpPr>
          <p:cNvPr id="162" name="Shape 162"/>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63" name="Shape 163"/>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164" name="Shape 164"/>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975359" y="3029939"/>
            <a:ext cx="11054080" cy="2090701"/>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3" name="Shape 173"/>
          <p:cNvSpPr txBox="1">
            <a:spLocks noGrp="1"/>
          </p:cNvSpPr>
          <p:nvPr>
            <p:ph type="subTitle" idx="1"/>
          </p:nvPr>
        </p:nvSpPr>
        <p:spPr>
          <a:xfrm>
            <a:off x="1950719" y="5527039"/>
            <a:ext cx="9103360" cy="2492587"/>
          </a:xfrm>
          <a:prstGeom prst="rect">
            <a:avLst/>
          </a:prstGeom>
          <a:noFill/>
          <a:ln>
            <a:noFill/>
          </a:ln>
        </p:spPr>
        <p:txBody>
          <a:bodyPr lIns="91425" tIns="91425" rIns="91425" bIns="91425" anchor="t" anchorCtr="0"/>
          <a:lstStyle>
            <a:lvl1pPr marL="0" marR="0" indent="0" algn="ctr" rtl="0">
              <a:spcBef>
                <a:spcPts val="920"/>
              </a:spcBef>
              <a:buClr>
                <a:srgbClr val="888888"/>
              </a:buClr>
              <a:buFont typeface="Calibri"/>
              <a:buNone/>
              <a:defRPr/>
            </a:lvl1pPr>
            <a:lvl2pPr marL="650230" marR="0" indent="-2529" algn="ctr" rtl="0">
              <a:spcBef>
                <a:spcPts val="800"/>
              </a:spcBef>
              <a:buClr>
                <a:srgbClr val="888888"/>
              </a:buClr>
              <a:buFont typeface="Calibri"/>
              <a:buNone/>
              <a:defRPr/>
            </a:lvl2pPr>
            <a:lvl3pPr marL="1300460" marR="0" indent="-5059" algn="ctr" rtl="0">
              <a:spcBef>
                <a:spcPts val="680"/>
              </a:spcBef>
              <a:buClr>
                <a:srgbClr val="888888"/>
              </a:buClr>
              <a:buFont typeface="Calibri"/>
              <a:buNone/>
              <a:defRPr/>
            </a:lvl3pPr>
            <a:lvl4pPr marL="1950690" marR="0" indent="-7590" algn="ctr" rtl="0">
              <a:spcBef>
                <a:spcPts val="560"/>
              </a:spcBef>
              <a:buClr>
                <a:srgbClr val="888888"/>
              </a:buClr>
              <a:buFont typeface="Calibri"/>
              <a:buNone/>
              <a:defRPr/>
            </a:lvl4pPr>
            <a:lvl5pPr marL="2600919" marR="0" indent="-10118" algn="ctr" rtl="0">
              <a:spcBef>
                <a:spcPts val="560"/>
              </a:spcBef>
              <a:buClr>
                <a:srgbClr val="888888"/>
              </a:buClr>
              <a:buFont typeface="Calibri"/>
              <a:buNone/>
              <a:defRPr/>
            </a:lvl5pPr>
            <a:lvl6pPr marL="3251149" marR="0" indent="-12649" algn="ctr" rtl="0">
              <a:spcBef>
                <a:spcPts val="560"/>
              </a:spcBef>
              <a:buClr>
                <a:srgbClr val="888888"/>
              </a:buClr>
              <a:buFont typeface="Calibri"/>
              <a:buNone/>
              <a:defRPr/>
            </a:lvl6pPr>
            <a:lvl7pPr marL="3901379" marR="0" indent="-2478" algn="ctr" rtl="0">
              <a:spcBef>
                <a:spcPts val="560"/>
              </a:spcBef>
              <a:buClr>
                <a:srgbClr val="888888"/>
              </a:buClr>
              <a:buFont typeface="Calibri"/>
              <a:buNone/>
              <a:defRPr/>
            </a:lvl7pPr>
            <a:lvl8pPr marL="4551609" marR="0" indent="-5008" algn="ctr" rtl="0">
              <a:spcBef>
                <a:spcPts val="560"/>
              </a:spcBef>
              <a:buClr>
                <a:srgbClr val="888888"/>
              </a:buClr>
              <a:buFont typeface="Calibri"/>
              <a:buNone/>
              <a:defRPr/>
            </a:lvl8pPr>
            <a:lvl9pPr marL="5201839" marR="0" indent="-7539" algn="ctr" rtl="0">
              <a:spcBef>
                <a:spcPts val="560"/>
              </a:spcBef>
              <a:buClr>
                <a:srgbClr val="888888"/>
              </a:buClr>
              <a:buFont typeface="Calibri"/>
              <a:buNone/>
              <a:defRPr/>
            </a:lvl9pPr>
          </a:lstStyle>
          <a:p>
            <a:endParaRPr/>
          </a:p>
        </p:txBody>
      </p:sp>
      <p:sp>
        <p:nvSpPr>
          <p:cNvPr id="174" name="Shape 174"/>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75" name="Shape 175"/>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76" name="Shape 176"/>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9" name="Shape 179"/>
          <p:cNvSpPr txBox="1">
            <a:spLocks noGrp="1"/>
          </p:cNvSpPr>
          <p:nvPr>
            <p:ph type="body" idx="1"/>
          </p:nvPr>
        </p:nvSpPr>
        <p:spPr>
          <a:xfrm>
            <a:off x="650239" y="2275841"/>
            <a:ext cx="11704319" cy="6436924"/>
          </a:xfrm>
          <a:prstGeom prst="rect">
            <a:avLst/>
          </a:prstGeom>
          <a:noFill/>
          <a:ln>
            <a:noFill/>
          </a:ln>
        </p:spPr>
        <p:txBody>
          <a:bodyPr lIns="91425" tIns="91425" rIns="91425" bIns="91425" anchor="t" anchorCtr="0"/>
          <a:lstStyle>
            <a:lvl1pPr marL="487671" indent="-195571" algn="l" rtl="0">
              <a:spcBef>
                <a:spcPts val="920"/>
              </a:spcBef>
              <a:buClr>
                <a:schemeClr val="dk1"/>
              </a:buClr>
              <a:buFont typeface="Calibri"/>
              <a:buChar char="•"/>
              <a:defRPr/>
            </a:lvl1pPr>
            <a:lvl2pPr marL="1056623" indent="-154923" algn="l" rtl="0">
              <a:spcBef>
                <a:spcPts val="800"/>
              </a:spcBef>
              <a:buClr>
                <a:schemeClr val="dk1"/>
              </a:buClr>
              <a:buFont typeface="Calibri"/>
              <a:buChar char="–"/>
              <a:defRPr/>
            </a:lvl2pPr>
            <a:lvl3pPr marL="1625575" indent="-114275" algn="l" rtl="0">
              <a:spcBef>
                <a:spcPts val="680"/>
              </a:spcBef>
              <a:buClr>
                <a:schemeClr val="dk1"/>
              </a:buClr>
              <a:buFont typeface="Calibri"/>
              <a:buChar char="•"/>
              <a:defRPr/>
            </a:lvl3pPr>
            <a:lvl4pPr marL="2275804" indent="-154903" algn="l" rtl="0">
              <a:spcBef>
                <a:spcPts val="560"/>
              </a:spcBef>
              <a:buClr>
                <a:schemeClr val="dk1"/>
              </a:buClr>
              <a:buFont typeface="Calibri"/>
              <a:buChar char="–"/>
              <a:defRPr/>
            </a:lvl4pPr>
            <a:lvl5pPr marL="2926034" indent="-157434" algn="l" rtl="0">
              <a:spcBef>
                <a:spcPts val="560"/>
              </a:spcBef>
              <a:buClr>
                <a:schemeClr val="dk1"/>
              </a:buClr>
              <a:buFont typeface="Calibri"/>
              <a:buChar char="»"/>
              <a:defRPr/>
            </a:lvl5pPr>
            <a:lvl6pPr marL="3576264" indent="-159963" algn="l" rtl="0">
              <a:spcBef>
                <a:spcPts val="560"/>
              </a:spcBef>
              <a:buClr>
                <a:schemeClr val="dk1"/>
              </a:buClr>
              <a:buFont typeface="Calibri"/>
              <a:buChar char="•"/>
              <a:defRPr/>
            </a:lvl6pPr>
            <a:lvl7pPr marL="4226494" indent="-149793" algn="l" rtl="0">
              <a:spcBef>
                <a:spcPts val="560"/>
              </a:spcBef>
              <a:buClr>
                <a:schemeClr val="dk1"/>
              </a:buClr>
              <a:buFont typeface="Calibri"/>
              <a:buChar char="•"/>
              <a:defRPr/>
            </a:lvl7pPr>
            <a:lvl8pPr marL="4876724" indent="-152324" algn="l" rtl="0">
              <a:spcBef>
                <a:spcPts val="560"/>
              </a:spcBef>
              <a:buClr>
                <a:schemeClr val="dk1"/>
              </a:buClr>
              <a:buFont typeface="Calibri"/>
              <a:buChar char="•"/>
              <a:defRPr/>
            </a:lvl8pPr>
            <a:lvl9pPr marL="5526954" indent="-154854" algn="l" rtl="0">
              <a:spcBef>
                <a:spcPts val="560"/>
              </a:spcBef>
              <a:buClr>
                <a:schemeClr val="dk1"/>
              </a:buClr>
              <a:buFont typeface="Calibri"/>
              <a:buChar char="•"/>
              <a:defRPr/>
            </a:lvl9pPr>
          </a:lstStyle>
          <a:p>
            <a:endParaRPr/>
          </a:p>
        </p:txBody>
      </p:sp>
      <p:sp>
        <p:nvSpPr>
          <p:cNvPr id="180" name="Shape 180"/>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81" name="Shape 181"/>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82" name="Shape 182"/>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027290" y="6267592"/>
            <a:ext cx="11054080" cy="1937173"/>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txBox="1">
            <a:spLocks noGrp="1"/>
          </p:cNvSpPr>
          <p:nvPr>
            <p:ph type="body" idx="1"/>
          </p:nvPr>
        </p:nvSpPr>
        <p:spPr>
          <a:xfrm>
            <a:off x="1027290" y="4133992"/>
            <a:ext cx="11054080" cy="2133598"/>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650230" indent="-2529" rtl="0">
              <a:spcBef>
                <a:spcPts val="0"/>
              </a:spcBef>
              <a:buClr>
                <a:srgbClr val="888888"/>
              </a:buClr>
              <a:buFont typeface="Calibri"/>
              <a:buNone/>
              <a:defRPr/>
            </a:lvl2pPr>
            <a:lvl3pPr marL="1300460" indent="-5059" rtl="0">
              <a:spcBef>
                <a:spcPts val="0"/>
              </a:spcBef>
              <a:buClr>
                <a:srgbClr val="888888"/>
              </a:buClr>
              <a:buFont typeface="Calibri"/>
              <a:buNone/>
              <a:defRPr/>
            </a:lvl3pPr>
            <a:lvl4pPr marL="1950690" indent="-7590" rtl="0">
              <a:spcBef>
                <a:spcPts val="0"/>
              </a:spcBef>
              <a:buClr>
                <a:srgbClr val="888888"/>
              </a:buClr>
              <a:buFont typeface="Calibri"/>
              <a:buNone/>
              <a:defRPr/>
            </a:lvl4pPr>
            <a:lvl5pPr marL="2600919" indent="-10118" rtl="0">
              <a:spcBef>
                <a:spcPts val="0"/>
              </a:spcBef>
              <a:buClr>
                <a:srgbClr val="888888"/>
              </a:buClr>
              <a:buFont typeface="Calibri"/>
              <a:buNone/>
              <a:defRPr/>
            </a:lvl5pPr>
            <a:lvl6pPr marL="3251149" indent="-12649" rtl="0">
              <a:spcBef>
                <a:spcPts val="0"/>
              </a:spcBef>
              <a:buClr>
                <a:srgbClr val="888888"/>
              </a:buClr>
              <a:buFont typeface="Calibri"/>
              <a:buNone/>
              <a:defRPr/>
            </a:lvl6pPr>
            <a:lvl7pPr marL="3901379" indent="-2478" rtl="0">
              <a:spcBef>
                <a:spcPts val="0"/>
              </a:spcBef>
              <a:buClr>
                <a:srgbClr val="888888"/>
              </a:buClr>
              <a:buFont typeface="Calibri"/>
              <a:buNone/>
              <a:defRPr/>
            </a:lvl7pPr>
            <a:lvl8pPr marL="4551609" indent="-5008" rtl="0">
              <a:spcBef>
                <a:spcPts val="0"/>
              </a:spcBef>
              <a:buClr>
                <a:srgbClr val="888888"/>
              </a:buClr>
              <a:buFont typeface="Calibri"/>
              <a:buNone/>
              <a:defRPr/>
            </a:lvl8pPr>
            <a:lvl9pPr marL="5201839" indent="-7539" rtl="0">
              <a:spcBef>
                <a:spcPts val="0"/>
              </a:spcBef>
              <a:buClr>
                <a:srgbClr val="888888"/>
              </a:buClr>
              <a:buFont typeface="Calibri"/>
              <a:buNone/>
              <a:defRPr/>
            </a:lvl9pPr>
          </a:lstStyle>
          <a:p>
            <a:endParaRPr/>
          </a:p>
        </p:txBody>
      </p:sp>
      <p:sp>
        <p:nvSpPr>
          <p:cNvPr id="186" name="Shape 186"/>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87" name="Shape 187"/>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88" name="Shape 188"/>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1"/>
          </p:nvPr>
        </p:nvSpPr>
        <p:spPr>
          <a:xfrm>
            <a:off x="650239" y="2275841"/>
            <a:ext cx="5743787" cy="6436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2" name="Shape 192"/>
          <p:cNvSpPr txBox="1">
            <a:spLocks noGrp="1"/>
          </p:cNvSpPr>
          <p:nvPr>
            <p:ph type="body" idx="2"/>
          </p:nvPr>
        </p:nvSpPr>
        <p:spPr>
          <a:xfrm>
            <a:off x="6610772" y="2275841"/>
            <a:ext cx="5743787" cy="6436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94" name="Shape 194"/>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95" name="Shape 195"/>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8" name="Shape 198"/>
          <p:cNvSpPr txBox="1">
            <a:spLocks noGrp="1"/>
          </p:cNvSpPr>
          <p:nvPr>
            <p:ph type="body" idx="1"/>
          </p:nvPr>
        </p:nvSpPr>
        <p:spPr>
          <a:xfrm>
            <a:off x="650239" y="2183272"/>
            <a:ext cx="5746044"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230" indent="-2529" rtl="0">
              <a:spcBef>
                <a:spcPts val="0"/>
              </a:spcBef>
              <a:buFont typeface="Calibri"/>
              <a:buNone/>
              <a:defRPr/>
            </a:lvl2pPr>
            <a:lvl3pPr marL="1300460" indent="-5059" rtl="0">
              <a:spcBef>
                <a:spcPts val="0"/>
              </a:spcBef>
              <a:buFont typeface="Calibri"/>
              <a:buNone/>
              <a:defRPr/>
            </a:lvl3pPr>
            <a:lvl4pPr marL="1950690" indent="-7590" rtl="0">
              <a:spcBef>
                <a:spcPts val="0"/>
              </a:spcBef>
              <a:buFont typeface="Calibri"/>
              <a:buNone/>
              <a:defRPr/>
            </a:lvl4pPr>
            <a:lvl5pPr marL="2600919" indent="-10118" rtl="0">
              <a:spcBef>
                <a:spcPts val="0"/>
              </a:spcBef>
              <a:buFont typeface="Calibri"/>
              <a:buNone/>
              <a:defRPr/>
            </a:lvl5pPr>
            <a:lvl6pPr marL="3251149" indent="-12649" rtl="0">
              <a:spcBef>
                <a:spcPts val="0"/>
              </a:spcBef>
              <a:buFont typeface="Calibri"/>
              <a:buNone/>
              <a:defRPr/>
            </a:lvl6pPr>
            <a:lvl7pPr marL="3901379" indent="-2478" rtl="0">
              <a:spcBef>
                <a:spcPts val="0"/>
              </a:spcBef>
              <a:buFont typeface="Calibri"/>
              <a:buNone/>
              <a:defRPr/>
            </a:lvl7pPr>
            <a:lvl8pPr marL="4551609" indent="-5008" rtl="0">
              <a:spcBef>
                <a:spcPts val="0"/>
              </a:spcBef>
              <a:buFont typeface="Calibri"/>
              <a:buNone/>
              <a:defRPr/>
            </a:lvl8pPr>
            <a:lvl9pPr marL="5201839" indent="-7539" rtl="0">
              <a:spcBef>
                <a:spcPts val="0"/>
              </a:spcBef>
              <a:buFont typeface="Calibri"/>
              <a:buNone/>
              <a:defRPr/>
            </a:lvl9pPr>
          </a:lstStyle>
          <a:p>
            <a:endParaRPr/>
          </a:p>
        </p:txBody>
      </p:sp>
      <p:sp>
        <p:nvSpPr>
          <p:cNvPr id="199" name="Shape 199"/>
          <p:cNvSpPr txBox="1">
            <a:spLocks noGrp="1"/>
          </p:cNvSpPr>
          <p:nvPr>
            <p:ph type="body" idx="2"/>
          </p:nvPr>
        </p:nvSpPr>
        <p:spPr>
          <a:xfrm>
            <a:off x="650239" y="3093155"/>
            <a:ext cx="5746044"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body" idx="3"/>
          </p:nvPr>
        </p:nvSpPr>
        <p:spPr>
          <a:xfrm>
            <a:off x="6606259" y="2183272"/>
            <a:ext cx="5748301"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230" indent="-2529" rtl="0">
              <a:spcBef>
                <a:spcPts val="0"/>
              </a:spcBef>
              <a:buFont typeface="Calibri"/>
              <a:buNone/>
              <a:defRPr/>
            </a:lvl2pPr>
            <a:lvl3pPr marL="1300460" indent="-5059" rtl="0">
              <a:spcBef>
                <a:spcPts val="0"/>
              </a:spcBef>
              <a:buFont typeface="Calibri"/>
              <a:buNone/>
              <a:defRPr/>
            </a:lvl3pPr>
            <a:lvl4pPr marL="1950690" indent="-7590" rtl="0">
              <a:spcBef>
                <a:spcPts val="0"/>
              </a:spcBef>
              <a:buFont typeface="Calibri"/>
              <a:buNone/>
              <a:defRPr/>
            </a:lvl4pPr>
            <a:lvl5pPr marL="2600919" indent="-10118" rtl="0">
              <a:spcBef>
                <a:spcPts val="0"/>
              </a:spcBef>
              <a:buFont typeface="Calibri"/>
              <a:buNone/>
              <a:defRPr/>
            </a:lvl5pPr>
            <a:lvl6pPr marL="3251149" indent="-12649" rtl="0">
              <a:spcBef>
                <a:spcPts val="0"/>
              </a:spcBef>
              <a:buFont typeface="Calibri"/>
              <a:buNone/>
              <a:defRPr/>
            </a:lvl6pPr>
            <a:lvl7pPr marL="3901379" indent="-2478" rtl="0">
              <a:spcBef>
                <a:spcPts val="0"/>
              </a:spcBef>
              <a:buFont typeface="Calibri"/>
              <a:buNone/>
              <a:defRPr/>
            </a:lvl7pPr>
            <a:lvl8pPr marL="4551609" indent="-5008" rtl="0">
              <a:spcBef>
                <a:spcPts val="0"/>
              </a:spcBef>
              <a:buFont typeface="Calibri"/>
              <a:buNone/>
              <a:defRPr/>
            </a:lvl8pPr>
            <a:lvl9pPr marL="5201839" indent="-7539" rtl="0">
              <a:spcBef>
                <a:spcPts val="0"/>
              </a:spcBef>
              <a:buFont typeface="Calibri"/>
              <a:buNone/>
              <a:defRPr/>
            </a:lvl9pPr>
          </a:lstStyle>
          <a:p>
            <a:endParaRPr/>
          </a:p>
        </p:txBody>
      </p:sp>
      <p:sp>
        <p:nvSpPr>
          <p:cNvPr id="201" name="Shape 201"/>
          <p:cNvSpPr txBox="1">
            <a:spLocks noGrp="1"/>
          </p:cNvSpPr>
          <p:nvPr>
            <p:ph type="body" idx="4"/>
          </p:nvPr>
        </p:nvSpPr>
        <p:spPr>
          <a:xfrm>
            <a:off x="6606259" y="3093155"/>
            <a:ext cx="5748301"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03" name="Shape 203"/>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04" name="Shape 204"/>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08" name="Shape 208"/>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09" name="Shape 209"/>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27290" y="6267598"/>
            <a:ext cx="11054080" cy="1937173"/>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1027290" y="4134000"/>
            <a:ext cx="11054080" cy="2133598"/>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650062" indent="-2362" rtl="0">
              <a:spcBef>
                <a:spcPts val="0"/>
              </a:spcBef>
              <a:buClr>
                <a:srgbClr val="888888"/>
              </a:buClr>
              <a:buFont typeface="Calibri"/>
              <a:buNone/>
              <a:defRPr/>
            </a:lvl2pPr>
            <a:lvl3pPr marL="1300125" indent="-4725" rtl="0">
              <a:spcBef>
                <a:spcPts val="0"/>
              </a:spcBef>
              <a:buClr>
                <a:srgbClr val="888888"/>
              </a:buClr>
              <a:buFont typeface="Calibri"/>
              <a:buNone/>
              <a:defRPr/>
            </a:lvl3pPr>
            <a:lvl4pPr marL="1950192" indent="-7092" rtl="0">
              <a:spcBef>
                <a:spcPts val="0"/>
              </a:spcBef>
              <a:buClr>
                <a:srgbClr val="888888"/>
              </a:buClr>
              <a:buFont typeface="Calibri"/>
              <a:buNone/>
              <a:defRPr/>
            </a:lvl4pPr>
            <a:lvl5pPr marL="2600254" indent="-9454" rtl="0">
              <a:spcBef>
                <a:spcPts val="0"/>
              </a:spcBef>
              <a:buClr>
                <a:srgbClr val="888888"/>
              </a:buClr>
              <a:buFont typeface="Calibri"/>
              <a:buNone/>
              <a:defRPr/>
            </a:lvl5pPr>
            <a:lvl6pPr marL="3250317" indent="-11816" rtl="0">
              <a:spcBef>
                <a:spcPts val="0"/>
              </a:spcBef>
              <a:buClr>
                <a:srgbClr val="888888"/>
              </a:buClr>
              <a:buFont typeface="Calibri"/>
              <a:buNone/>
              <a:defRPr/>
            </a:lvl6pPr>
            <a:lvl7pPr marL="3900384" indent="-1484" rtl="0">
              <a:spcBef>
                <a:spcPts val="0"/>
              </a:spcBef>
              <a:buClr>
                <a:srgbClr val="888888"/>
              </a:buClr>
              <a:buFont typeface="Calibri"/>
              <a:buNone/>
              <a:defRPr/>
            </a:lvl7pPr>
            <a:lvl8pPr marL="4550443" indent="-3843" rtl="0">
              <a:spcBef>
                <a:spcPts val="0"/>
              </a:spcBef>
              <a:buClr>
                <a:srgbClr val="888888"/>
              </a:buClr>
              <a:buFont typeface="Calibri"/>
              <a:buNone/>
              <a:defRPr/>
            </a:lvl8pPr>
            <a:lvl9pPr marL="5200509" indent="-6208"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30" name="Shape 30"/>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31" name="Shape 31"/>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0"/>
        <p:cNvGrpSpPr/>
        <p:nvPr/>
      </p:nvGrpSpPr>
      <p:grpSpPr>
        <a:xfrm>
          <a:off x="0" y="0"/>
          <a:ext cx="0" cy="0"/>
          <a:chOff x="0" y="0"/>
          <a:chExt cx="0" cy="0"/>
        </a:xfrm>
      </p:grpSpPr>
      <p:sp>
        <p:nvSpPr>
          <p:cNvPr id="211" name="Shape 211"/>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12" name="Shape 212"/>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13" name="Shape 213"/>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50241" y="388337"/>
            <a:ext cx="4278489" cy="165269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5084516" y="388338"/>
            <a:ext cx="7270043" cy="832442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2"/>
          </p:nvPr>
        </p:nvSpPr>
        <p:spPr>
          <a:xfrm>
            <a:off x="650241" y="2041032"/>
            <a:ext cx="4278489" cy="6671733"/>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230" indent="-2529" rtl="0">
              <a:spcBef>
                <a:spcPts val="0"/>
              </a:spcBef>
              <a:buFont typeface="Calibri"/>
              <a:buNone/>
              <a:defRPr/>
            </a:lvl2pPr>
            <a:lvl3pPr marL="1300460" indent="-5059" rtl="0">
              <a:spcBef>
                <a:spcPts val="0"/>
              </a:spcBef>
              <a:buFont typeface="Calibri"/>
              <a:buNone/>
              <a:defRPr/>
            </a:lvl3pPr>
            <a:lvl4pPr marL="1950690" indent="-7590" rtl="0">
              <a:spcBef>
                <a:spcPts val="0"/>
              </a:spcBef>
              <a:buFont typeface="Calibri"/>
              <a:buNone/>
              <a:defRPr/>
            </a:lvl4pPr>
            <a:lvl5pPr marL="2600919" indent="-10118" rtl="0">
              <a:spcBef>
                <a:spcPts val="0"/>
              </a:spcBef>
              <a:buFont typeface="Calibri"/>
              <a:buNone/>
              <a:defRPr/>
            </a:lvl5pPr>
            <a:lvl6pPr marL="3251149" indent="-12649" rtl="0">
              <a:spcBef>
                <a:spcPts val="0"/>
              </a:spcBef>
              <a:buFont typeface="Calibri"/>
              <a:buNone/>
              <a:defRPr/>
            </a:lvl6pPr>
            <a:lvl7pPr marL="3901379" indent="-2478" rtl="0">
              <a:spcBef>
                <a:spcPts val="0"/>
              </a:spcBef>
              <a:buFont typeface="Calibri"/>
              <a:buNone/>
              <a:defRPr/>
            </a:lvl7pPr>
            <a:lvl8pPr marL="4551609" indent="-5008" rtl="0">
              <a:spcBef>
                <a:spcPts val="0"/>
              </a:spcBef>
              <a:buFont typeface="Calibri"/>
              <a:buNone/>
              <a:defRPr/>
            </a:lvl8pPr>
            <a:lvl9pPr marL="5201839" indent="-7539" rtl="0">
              <a:spcBef>
                <a:spcPts val="0"/>
              </a:spcBef>
              <a:buFont typeface="Calibri"/>
              <a:buNone/>
              <a:defRPr/>
            </a:lvl9pPr>
          </a:lstStyle>
          <a:p>
            <a:endParaRPr/>
          </a:p>
        </p:txBody>
      </p:sp>
      <p:sp>
        <p:nvSpPr>
          <p:cNvPr id="218" name="Shape 218"/>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19" name="Shape 219"/>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20" name="Shape 220"/>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549032" y="6827520"/>
            <a:ext cx="7802880" cy="80602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3" name="Shape 223"/>
          <p:cNvSpPr>
            <a:spLocks noGrp="1"/>
          </p:cNvSpPr>
          <p:nvPr>
            <p:ph type="pic" idx="2"/>
          </p:nvPr>
        </p:nvSpPr>
        <p:spPr>
          <a:xfrm>
            <a:off x="2549032" y="871501"/>
            <a:ext cx="7802880" cy="5852159"/>
          </a:xfrm>
          <a:prstGeom prst="rect">
            <a:avLst/>
          </a:prstGeom>
          <a:noFill/>
          <a:ln>
            <a:noFill/>
          </a:ln>
        </p:spPr>
      </p:sp>
      <p:sp>
        <p:nvSpPr>
          <p:cNvPr id="224" name="Shape 224"/>
          <p:cNvSpPr txBox="1">
            <a:spLocks noGrp="1"/>
          </p:cNvSpPr>
          <p:nvPr>
            <p:ph type="body" idx="1"/>
          </p:nvPr>
        </p:nvSpPr>
        <p:spPr>
          <a:xfrm>
            <a:off x="2549032" y="7633546"/>
            <a:ext cx="7802880" cy="1144692"/>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230" indent="-2529" rtl="0">
              <a:spcBef>
                <a:spcPts val="0"/>
              </a:spcBef>
              <a:buFont typeface="Calibri"/>
              <a:buNone/>
              <a:defRPr/>
            </a:lvl2pPr>
            <a:lvl3pPr marL="1300460" indent="-5059" rtl="0">
              <a:spcBef>
                <a:spcPts val="0"/>
              </a:spcBef>
              <a:buFont typeface="Calibri"/>
              <a:buNone/>
              <a:defRPr/>
            </a:lvl3pPr>
            <a:lvl4pPr marL="1950690" indent="-7590" rtl="0">
              <a:spcBef>
                <a:spcPts val="0"/>
              </a:spcBef>
              <a:buFont typeface="Calibri"/>
              <a:buNone/>
              <a:defRPr/>
            </a:lvl4pPr>
            <a:lvl5pPr marL="2600919" indent="-10118" rtl="0">
              <a:spcBef>
                <a:spcPts val="0"/>
              </a:spcBef>
              <a:buFont typeface="Calibri"/>
              <a:buNone/>
              <a:defRPr/>
            </a:lvl5pPr>
            <a:lvl6pPr marL="3251149" indent="-12649" rtl="0">
              <a:spcBef>
                <a:spcPts val="0"/>
              </a:spcBef>
              <a:buFont typeface="Calibri"/>
              <a:buNone/>
              <a:defRPr/>
            </a:lvl6pPr>
            <a:lvl7pPr marL="3901379" indent="-2478" rtl="0">
              <a:spcBef>
                <a:spcPts val="0"/>
              </a:spcBef>
              <a:buFont typeface="Calibri"/>
              <a:buNone/>
              <a:defRPr/>
            </a:lvl7pPr>
            <a:lvl8pPr marL="4551609" indent="-5008" rtl="0">
              <a:spcBef>
                <a:spcPts val="0"/>
              </a:spcBef>
              <a:buFont typeface="Calibri"/>
              <a:buNone/>
              <a:defRPr/>
            </a:lvl8pPr>
            <a:lvl9pPr marL="5201839" indent="-7539" rtl="0">
              <a:spcBef>
                <a:spcPts val="0"/>
              </a:spcBef>
              <a:buFont typeface="Calibri"/>
              <a:buNone/>
              <a:defRPr/>
            </a:lvl9pPr>
          </a:lstStyle>
          <a:p>
            <a:endParaRPr/>
          </a:p>
        </p:txBody>
      </p:sp>
      <p:sp>
        <p:nvSpPr>
          <p:cNvPr id="225" name="Shape 225"/>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26" name="Shape 226"/>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27" name="Shape 227"/>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0" name="Shape 230"/>
          <p:cNvSpPr txBox="1">
            <a:spLocks noGrp="1"/>
          </p:cNvSpPr>
          <p:nvPr>
            <p:ph type="body" idx="1"/>
          </p:nvPr>
        </p:nvSpPr>
        <p:spPr>
          <a:xfrm rot="5400000">
            <a:off x="3283937" y="-357856"/>
            <a:ext cx="6436924" cy="11704319"/>
          </a:xfrm>
          <a:prstGeom prst="rect">
            <a:avLst/>
          </a:prstGeom>
          <a:noFill/>
          <a:ln>
            <a:noFill/>
          </a:ln>
        </p:spPr>
        <p:txBody>
          <a:bodyPr lIns="91425" tIns="91425" rIns="91425" bIns="91425" anchor="t" anchorCtr="0"/>
          <a:lstStyle>
            <a:lvl1pPr marL="487671" indent="-195571" algn="l" rtl="0">
              <a:spcBef>
                <a:spcPts val="920"/>
              </a:spcBef>
              <a:buClr>
                <a:schemeClr val="dk1"/>
              </a:buClr>
              <a:buFont typeface="Calibri"/>
              <a:buChar char="•"/>
              <a:defRPr/>
            </a:lvl1pPr>
            <a:lvl2pPr marL="1056623" indent="-154923" algn="l" rtl="0">
              <a:spcBef>
                <a:spcPts val="800"/>
              </a:spcBef>
              <a:buClr>
                <a:schemeClr val="dk1"/>
              </a:buClr>
              <a:buFont typeface="Calibri"/>
              <a:buChar char="–"/>
              <a:defRPr/>
            </a:lvl2pPr>
            <a:lvl3pPr marL="1625575" indent="-114275" algn="l" rtl="0">
              <a:spcBef>
                <a:spcPts val="680"/>
              </a:spcBef>
              <a:buClr>
                <a:schemeClr val="dk1"/>
              </a:buClr>
              <a:buFont typeface="Calibri"/>
              <a:buChar char="•"/>
              <a:defRPr/>
            </a:lvl3pPr>
            <a:lvl4pPr marL="2275804" indent="-154903" algn="l" rtl="0">
              <a:spcBef>
                <a:spcPts val="560"/>
              </a:spcBef>
              <a:buClr>
                <a:schemeClr val="dk1"/>
              </a:buClr>
              <a:buFont typeface="Calibri"/>
              <a:buChar char="–"/>
              <a:defRPr/>
            </a:lvl4pPr>
            <a:lvl5pPr marL="2926034" indent="-157434" algn="l" rtl="0">
              <a:spcBef>
                <a:spcPts val="560"/>
              </a:spcBef>
              <a:buClr>
                <a:schemeClr val="dk1"/>
              </a:buClr>
              <a:buFont typeface="Calibri"/>
              <a:buChar char="»"/>
              <a:defRPr/>
            </a:lvl5pPr>
            <a:lvl6pPr marL="3576264" indent="-159963" algn="l" rtl="0">
              <a:spcBef>
                <a:spcPts val="560"/>
              </a:spcBef>
              <a:buClr>
                <a:schemeClr val="dk1"/>
              </a:buClr>
              <a:buFont typeface="Calibri"/>
              <a:buChar char="•"/>
              <a:defRPr/>
            </a:lvl6pPr>
            <a:lvl7pPr marL="4226494" indent="-149793" algn="l" rtl="0">
              <a:spcBef>
                <a:spcPts val="560"/>
              </a:spcBef>
              <a:buClr>
                <a:schemeClr val="dk1"/>
              </a:buClr>
              <a:buFont typeface="Calibri"/>
              <a:buChar char="•"/>
              <a:defRPr/>
            </a:lvl7pPr>
            <a:lvl8pPr marL="4876724" indent="-152324" algn="l" rtl="0">
              <a:spcBef>
                <a:spcPts val="560"/>
              </a:spcBef>
              <a:buClr>
                <a:schemeClr val="dk1"/>
              </a:buClr>
              <a:buFont typeface="Calibri"/>
              <a:buChar char="•"/>
              <a:defRPr/>
            </a:lvl8pPr>
            <a:lvl9pPr marL="5526954" indent="-154854" algn="l" rtl="0">
              <a:spcBef>
                <a:spcPts val="560"/>
              </a:spcBef>
              <a:buClr>
                <a:schemeClr val="dk1"/>
              </a:buClr>
              <a:buFont typeface="Calibri"/>
              <a:buChar char="•"/>
              <a:defRPr/>
            </a:lvl9pPr>
          </a:lstStyle>
          <a:p>
            <a:endParaRPr/>
          </a:p>
        </p:txBody>
      </p:sp>
      <p:sp>
        <p:nvSpPr>
          <p:cNvPr id="231" name="Shape 231"/>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32" name="Shape 232"/>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33" name="Shape 233"/>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rot="5400000">
            <a:off x="6730435" y="3088641"/>
            <a:ext cx="8322169" cy="292607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6" name="Shape 236"/>
          <p:cNvSpPr txBox="1">
            <a:spLocks noGrp="1"/>
          </p:cNvSpPr>
          <p:nvPr>
            <p:ph type="body" idx="1"/>
          </p:nvPr>
        </p:nvSpPr>
        <p:spPr>
          <a:xfrm rot="5400000">
            <a:off x="769901" y="270935"/>
            <a:ext cx="8322169" cy="8561493"/>
          </a:xfrm>
          <a:prstGeom prst="rect">
            <a:avLst/>
          </a:prstGeom>
          <a:noFill/>
          <a:ln>
            <a:noFill/>
          </a:ln>
        </p:spPr>
        <p:txBody>
          <a:bodyPr lIns="91425" tIns="91425" rIns="91425" bIns="91425" anchor="t" anchorCtr="0"/>
          <a:lstStyle>
            <a:lvl1pPr marL="487671" indent="-195571" algn="l" rtl="0">
              <a:spcBef>
                <a:spcPts val="920"/>
              </a:spcBef>
              <a:buClr>
                <a:schemeClr val="dk1"/>
              </a:buClr>
              <a:buFont typeface="Calibri"/>
              <a:buChar char="•"/>
              <a:defRPr/>
            </a:lvl1pPr>
            <a:lvl2pPr marL="1056623" indent="-154923" algn="l" rtl="0">
              <a:spcBef>
                <a:spcPts val="800"/>
              </a:spcBef>
              <a:buClr>
                <a:schemeClr val="dk1"/>
              </a:buClr>
              <a:buFont typeface="Calibri"/>
              <a:buChar char="–"/>
              <a:defRPr/>
            </a:lvl2pPr>
            <a:lvl3pPr marL="1625575" indent="-114275" algn="l" rtl="0">
              <a:spcBef>
                <a:spcPts val="680"/>
              </a:spcBef>
              <a:buClr>
                <a:schemeClr val="dk1"/>
              </a:buClr>
              <a:buFont typeface="Calibri"/>
              <a:buChar char="•"/>
              <a:defRPr/>
            </a:lvl3pPr>
            <a:lvl4pPr marL="2275804" indent="-154903" algn="l" rtl="0">
              <a:spcBef>
                <a:spcPts val="560"/>
              </a:spcBef>
              <a:buClr>
                <a:schemeClr val="dk1"/>
              </a:buClr>
              <a:buFont typeface="Calibri"/>
              <a:buChar char="–"/>
              <a:defRPr/>
            </a:lvl4pPr>
            <a:lvl5pPr marL="2926034" indent="-157434" algn="l" rtl="0">
              <a:spcBef>
                <a:spcPts val="560"/>
              </a:spcBef>
              <a:buClr>
                <a:schemeClr val="dk1"/>
              </a:buClr>
              <a:buFont typeface="Calibri"/>
              <a:buChar char="»"/>
              <a:defRPr/>
            </a:lvl5pPr>
            <a:lvl6pPr marL="3576264" indent="-159963" algn="l" rtl="0">
              <a:spcBef>
                <a:spcPts val="560"/>
              </a:spcBef>
              <a:buClr>
                <a:schemeClr val="dk1"/>
              </a:buClr>
              <a:buFont typeface="Calibri"/>
              <a:buChar char="•"/>
              <a:defRPr/>
            </a:lvl6pPr>
            <a:lvl7pPr marL="4226494" indent="-149793" algn="l" rtl="0">
              <a:spcBef>
                <a:spcPts val="560"/>
              </a:spcBef>
              <a:buClr>
                <a:schemeClr val="dk1"/>
              </a:buClr>
              <a:buFont typeface="Calibri"/>
              <a:buChar char="•"/>
              <a:defRPr/>
            </a:lvl7pPr>
            <a:lvl8pPr marL="4876724" indent="-152324" algn="l" rtl="0">
              <a:spcBef>
                <a:spcPts val="560"/>
              </a:spcBef>
              <a:buClr>
                <a:schemeClr val="dk1"/>
              </a:buClr>
              <a:buFont typeface="Calibri"/>
              <a:buChar char="•"/>
              <a:defRPr/>
            </a:lvl8pPr>
            <a:lvl9pPr marL="5526954" indent="-154854" algn="l" rtl="0">
              <a:spcBef>
                <a:spcPts val="560"/>
              </a:spcBef>
              <a:buClr>
                <a:schemeClr val="dk1"/>
              </a:buClr>
              <a:buFont typeface="Calibri"/>
              <a:buChar char="•"/>
              <a:defRPr/>
            </a:lvl9pPr>
          </a:lstStyle>
          <a:p>
            <a:endParaRPr/>
          </a:p>
        </p:txBody>
      </p:sp>
      <p:sp>
        <p:nvSpPr>
          <p:cNvPr id="237" name="Shape 237"/>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38" name="Shape 238"/>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239" name="Shape 239"/>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925688" y="3237660"/>
            <a:ext cx="8213795" cy="915303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9356232" y="3237660"/>
            <a:ext cx="8213795" cy="915303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37" name="Shape 37"/>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38" name="Shape 38"/>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650239" y="2183272"/>
            <a:ext cx="5746044"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062" indent="-2362" rtl="0">
              <a:spcBef>
                <a:spcPts val="0"/>
              </a:spcBef>
              <a:buFont typeface="Calibri"/>
              <a:buNone/>
              <a:defRPr/>
            </a:lvl2pPr>
            <a:lvl3pPr marL="1300125" indent="-4725" rtl="0">
              <a:spcBef>
                <a:spcPts val="0"/>
              </a:spcBef>
              <a:buFont typeface="Calibri"/>
              <a:buNone/>
              <a:defRPr/>
            </a:lvl3pPr>
            <a:lvl4pPr marL="1950192" indent="-7092" rtl="0">
              <a:spcBef>
                <a:spcPts val="0"/>
              </a:spcBef>
              <a:buFont typeface="Calibri"/>
              <a:buNone/>
              <a:defRPr/>
            </a:lvl4pPr>
            <a:lvl5pPr marL="2600254" indent="-9454" rtl="0">
              <a:spcBef>
                <a:spcPts val="0"/>
              </a:spcBef>
              <a:buFont typeface="Calibri"/>
              <a:buNone/>
              <a:defRPr/>
            </a:lvl5pPr>
            <a:lvl6pPr marL="3250317" indent="-11816" rtl="0">
              <a:spcBef>
                <a:spcPts val="0"/>
              </a:spcBef>
              <a:buFont typeface="Calibri"/>
              <a:buNone/>
              <a:defRPr/>
            </a:lvl6pPr>
            <a:lvl7pPr marL="3900384" indent="-1484" rtl="0">
              <a:spcBef>
                <a:spcPts val="0"/>
              </a:spcBef>
              <a:buFont typeface="Calibri"/>
              <a:buNone/>
              <a:defRPr/>
            </a:lvl7pPr>
            <a:lvl8pPr marL="4550443" indent="-3843" rtl="0">
              <a:spcBef>
                <a:spcPts val="0"/>
              </a:spcBef>
              <a:buFont typeface="Calibri"/>
              <a:buNone/>
              <a:defRPr/>
            </a:lvl8pPr>
            <a:lvl9pPr marL="5200509" indent="-6208" rtl="0">
              <a:spcBef>
                <a:spcPts val="0"/>
              </a:spcBef>
              <a:buFont typeface="Calibri"/>
              <a:buNone/>
              <a:defRPr/>
            </a:lvl9pPr>
          </a:lstStyle>
          <a:p>
            <a:endParaRPr/>
          </a:p>
        </p:txBody>
      </p:sp>
      <p:sp>
        <p:nvSpPr>
          <p:cNvPr id="42" name="Shape 42"/>
          <p:cNvSpPr txBox="1">
            <a:spLocks noGrp="1"/>
          </p:cNvSpPr>
          <p:nvPr>
            <p:ph type="body" idx="2"/>
          </p:nvPr>
        </p:nvSpPr>
        <p:spPr>
          <a:xfrm>
            <a:off x="650239" y="3093155"/>
            <a:ext cx="5746044"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6606260" y="2183272"/>
            <a:ext cx="5748301" cy="909883"/>
          </a:xfrm>
          <a:prstGeom prst="rect">
            <a:avLst/>
          </a:prstGeom>
          <a:noFill/>
          <a:ln>
            <a:noFill/>
          </a:ln>
        </p:spPr>
        <p:txBody>
          <a:bodyPr lIns="91425" tIns="91425" rIns="91425" bIns="91425" anchor="b" anchorCtr="0"/>
          <a:lstStyle>
            <a:lvl1pPr marL="0" indent="0" rtl="0">
              <a:spcBef>
                <a:spcPts val="0"/>
              </a:spcBef>
              <a:buFont typeface="Calibri"/>
              <a:buNone/>
              <a:defRPr/>
            </a:lvl1pPr>
            <a:lvl2pPr marL="650062" indent="-2362" rtl="0">
              <a:spcBef>
                <a:spcPts val="0"/>
              </a:spcBef>
              <a:buFont typeface="Calibri"/>
              <a:buNone/>
              <a:defRPr/>
            </a:lvl2pPr>
            <a:lvl3pPr marL="1300125" indent="-4725" rtl="0">
              <a:spcBef>
                <a:spcPts val="0"/>
              </a:spcBef>
              <a:buFont typeface="Calibri"/>
              <a:buNone/>
              <a:defRPr/>
            </a:lvl3pPr>
            <a:lvl4pPr marL="1950192" indent="-7092" rtl="0">
              <a:spcBef>
                <a:spcPts val="0"/>
              </a:spcBef>
              <a:buFont typeface="Calibri"/>
              <a:buNone/>
              <a:defRPr/>
            </a:lvl4pPr>
            <a:lvl5pPr marL="2600254" indent="-9454" rtl="0">
              <a:spcBef>
                <a:spcPts val="0"/>
              </a:spcBef>
              <a:buFont typeface="Calibri"/>
              <a:buNone/>
              <a:defRPr/>
            </a:lvl5pPr>
            <a:lvl6pPr marL="3250317" indent="-11816" rtl="0">
              <a:spcBef>
                <a:spcPts val="0"/>
              </a:spcBef>
              <a:buFont typeface="Calibri"/>
              <a:buNone/>
              <a:defRPr/>
            </a:lvl6pPr>
            <a:lvl7pPr marL="3900384" indent="-1484" rtl="0">
              <a:spcBef>
                <a:spcPts val="0"/>
              </a:spcBef>
              <a:buFont typeface="Calibri"/>
              <a:buNone/>
              <a:defRPr/>
            </a:lvl7pPr>
            <a:lvl8pPr marL="4550443" indent="-3843" rtl="0">
              <a:spcBef>
                <a:spcPts val="0"/>
              </a:spcBef>
              <a:buFont typeface="Calibri"/>
              <a:buNone/>
              <a:defRPr/>
            </a:lvl8pPr>
            <a:lvl9pPr marL="5200509" indent="-6208" rtl="0">
              <a:spcBef>
                <a:spcPts val="0"/>
              </a:spcBef>
              <a:buFont typeface="Calibri"/>
              <a:buNone/>
              <a:defRPr/>
            </a:lvl9pPr>
          </a:lstStyle>
          <a:p>
            <a:endParaRPr/>
          </a:p>
        </p:txBody>
      </p:sp>
      <p:sp>
        <p:nvSpPr>
          <p:cNvPr id="44" name="Shape 44"/>
          <p:cNvSpPr txBox="1">
            <a:spLocks noGrp="1"/>
          </p:cNvSpPr>
          <p:nvPr>
            <p:ph type="body" idx="4"/>
          </p:nvPr>
        </p:nvSpPr>
        <p:spPr>
          <a:xfrm>
            <a:off x="6606260" y="3093155"/>
            <a:ext cx="5748301" cy="561960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46" name="Shape 46"/>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47" name="Shape 47"/>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51" name="Shape 51"/>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52" name="Shape 52"/>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55" name="Shape 55"/>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56" name="Shape 56"/>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50243" y="388337"/>
            <a:ext cx="4278489" cy="165269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5084516" y="388345"/>
            <a:ext cx="7270043" cy="832442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650243" y="2041033"/>
            <a:ext cx="4278489" cy="6671733"/>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062" indent="-2362" rtl="0">
              <a:spcBef>
                <a:spcPts val="0"/>
              </a:spcBef>
              <a:buFont typeface="Calibri"/>
              <a:buNone/>
              <a:defRPr/>
            </a:lvl2pPr>
            <a:lvl3pPr marL="1300125" indent="-4725" rtl="0">
              <a:spcBef>
                <a:spcPts val="0"/>
              </a:spcBef>
              <a:buFont typeface="Calibri"/>
              <a:buNone/>
              <a:defRPr/>
            </a:lvl3pPr>
            <a:lvl4pPr marL="1950192" indent="-7092" rtl="0">
              <a:spcBef>
                <a:spcPts val="0"/>
              </a:spcBef>
              <a:buFont typeface="Calibri"/>
              <a:buNone/>
              <a:defRPr/>
            </a:lvl4pPr>
            <a:lvl5pPr marL="2600254" indent="-9454" rtl="0">
              <a:spcBef>
                <a:spcPts val="0"/>
              </a:spcBef>
              <a:buFont typeface="Calibri"/>
              <a:buNone/>
              <a:defRPr/>
            </a:lvl5pPr>
            <a:lvl6pPr marL="3250317" indent="-11816" rtl="0">
              <a:spcBef>
                <a:spcPts val="0"/>
              </a:spcBef>
              <a:buFont typeface="Calibri"/>
              <a:buNone/>
              <a:defRPr/>
            </a:lvl6pPr>
            <a:lvl7pPr marL="3900384" indent="-1484" rtl="0">
              <a:spcBef>
                <a:spcPts val="0"/>
              </a:spcBef>
              <a:buFont typeface="Calibri"/>
              <a:buNone/>
              <a:defRPr/>
            </a:lvl7pPr>
            <a:lvl8pPr marL="4550443" indent="-3843" rtl="0">
              <a:spcBef>
                <a:spcPts val="0"/>
              </a:spcBef>
              <a:buFont typeface="Calibri"/>
              <a:buNone/>
              <a:defRPr/>
            </a:lvl8pPr>
            <a:lvl9pPr marL="5200509" indent="-6208" rtl="0">
              <a:spcBef>
                <a:spcPts val="0"/>
              </a:spcBef>
              <a:buFont typeface="Calibri"/>
              <a:buNone/>
              <a:defRPr/>
            </a:lvl9pPr>
          </a:lstStyle>
          <a:p>
            <a:endParaRPr/>
          </a:p>
        </p:txBody>
      </p:sp>
      <p:sp>
        <p:nvSpPr>
          <p:cNvPr id="61" name="Shape 61"/>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62" name="Shape 62"/>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63" name="Shape 63"/>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549032" y="6827520"/>
            <a:ext cx="7802880" cy="80602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549032" y="871501"/>
            <a:ext cx="7802880" cy="5852159"/>
          </a:xfrm>
          <a:prstGeom prst="rect">
            <a:avLst/>
          </a:prstGeom>
          <a:noFill/>
          <a:ln>
            <a:noFill/>
          </a:ln>
        </p:spPr>
      </p:sp>
      <p:sp>
        <p:nvSpPr>
          <p:cNvPr id="67" name="Shape 67"/>
          <p:cNvSpPr txBox="1">
            <a:spLocks noGrp="1"/>
          </p:cNvSpPr>
          <p:nvPr>
            <p:ph type="body" idx="1"/>
          </p:nvPr>
        </p:nvSpPr>
        <p:spPr>
          <a:xfrm>
            <a:off x="2549032" y="7633546"/>
            <a:ext cx="7802880" cy="1144692"/>
          </a:xfrm>
          <a:prstGeom prst="rect">
            <a:avLst/>
          </a:prstGeom>
          <a:noFill/>
          <a:ln>
            <a:noFill/>
          </a:ln>
        </p:spPr>
        <p:txBody>
          <a:bodyPr lIns="91425" tIns="91425" rIns="91425" bIns="91425" anchor="t" anchorCtr="0"/>
          <a:lstStyle>
            <a:lvl1pPr marL="0" indent="0" rtl="0">
              <a:spcBef>
                <a:spcPts val="0"/>
              </a:spcBef>
              <a:buFont typeface="Calibri"/>
              <a:buNone/>
              <a:defRPr/>
            </a:lvl1pPr>
            <a:lvl2pPr marL="650062" indent="-2362" rtl="0">
              <a:spcBef>
                <a:spcPts val="0"/>
              </a:spcBef>
              <a:buFont typeface="Calibri"/>
              <a:buNone/>
              <a:defRPr/>
            </a:lvl2pPr>
            <a:lvl3pPr marL="1300125" indent="-4725" rtl="0">
              <a:spcBef>
                <a:spcPts val="0"/>
              </a:spcBef>
              <a:buFont typeface="Calibri"/>
              <a:buNone/>
              <a:defRPr/>
            </a:lvl3pPr>
            <a:lvl4pPr marL="1950192" indent="-7092" rtl="0">
              <a:spcBef>
                <a:spcPts val="0"/>
              </a:spcBef>
              <a:buFont typeface="Calibri"/>
              <a:buNone/>
              <a:defRPr/>
            </a:lvl4pPr>
            <a:lvl5pPr marL="2600254" indent="-9454" rtl="0">
              <a:spcBef>
                <a:spcPts val="0"/>
              </a:spcBef>
              <a:buFont typeface="Calibri"/>
              <a:buNone/>
              <a:defRPr/>
            </a:lvl5pPr>
            <a:lvl6pPr marL="3250317" indent="-11816" rtl="0">
              <a:spcBef>
                <a:spcPts val="0"/>
              </a:spcBef>
              <a:buFont typeface="Calibri"/>
              <a:buNone/>
              <a:defRPr/>
            </a:lvl6pPr>
            <a:lvl7pPr marL="3900384" indent="-1484" rtl="0">
              <a:spcBef>
                <a:spcPts val="0"/>
              </a:spcBef>
              <a:buFont typeface="Calibri"/>
              <a:buNone/>
              <a:defRPr/>
            </a:lvl7pPr>
            <a:lvl8pPr marL="4550443" indent="-3843" rtl="0">
              <a:spcBef>
                <a:spcPts val="0"/>
              </a:spcBef>
              <a:buFont typeface="Calibri"/>
              <a:buNone/>
              <a:defRPr/>
            </a:lvl8pPr>
            <a:lvl9pPr marL="5200509" indent="-6208" rtl="0">
              <a:spcBef>
                <a:spcPts val="0"/>
              </a:spcBef>
              <a:buFont typeface="Calibri"/>
              <a:buNone/>
              <a:defRPr/>
            </a:lvl9pPr>
          </a:lstStyle>
          <a:p>
            <a:endParaRPr/>
          </a:p>
        </p:txBody>
      </p:sp>
      <p:sp>
        <p:nvSpPr>
          <p:cNvPr id="68" name="Shape 68"/>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69" name="Shape 69"/>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70" name="Shape 70"/>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l="-9999" r="-9999"/>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50239" y="2275848"/>
            <a:ext cx="11704319" cy="6436924"/>
          </a:xfrm>
          <a:prstGeom prst="rect">
            <a:avLst/>
          </a:prstGeom>
          <a:noFill/>
          <a:ln>
            <a:noFill/>
          </a:ln>
        </p:spPr>
        <p:txBody>
          <a:bodyPr lIns="91425" tIns="91425" rIns="91425" bIns="91425" anchor="t" anchorCtr="0"/>
          <a:lstStyle>
            <a:lvl1pPr marL="487549" marR="0" indent="-195449" algn="l" rtl="0">
              <a:spcBef>
                <a:spcPts val="920"/>
              </a:spcBef>
              <a:buClr>
                <a:schemeClr val="dk1"/>
              </a:buClr>
              <a:buFont typeface="Calibri"/>
              <a:buChar char="•"/>
              <a:defRPr/>
            </a:lvl1pPr>
            <a:lvl2pPr marL="1056353" marR="0" indent="-154652" algn="l" rtl="0">
              <a:spcBef>
                <a:spcPts val="800"/>
              </a:spcBef>
              <a:buClr>
                <a:schemeClr val="dk1"/>
              </a:buClr>
              <a:buFont typeface="Calibri"/>
              <a:buChar char="–"/>
              <a:defRPr/>
            </a:lvl2pPr>
            <a:lvl3pPr marL="1625156" marR="0" indent="-113856" algn="l" rtl="0">
              <a:spcBef>
                <a:spcPts val="680"/>
              </a:spcBef>
              <a:buClr>
                <a:schemeClr val="dk1"/>
              </a:buClr>
              <a:buFont typeface="Calibri"/>
              <a:buChar char="•"/>
              <a:defRPr/>
            </a:lvl3pPr>
            <a:lvl4pPr marL="2275221" marR="0" indent="-154321" algn="l" rtl="0">
              <a:spcBef>
                <a:spcPts val="560"/>
              </a:spcBef>
              <a:buClr>
                <a:schemeClr val="dk1"/>
              </a:buClr>
              <a:buFont typeface="Calibri"/>
              <a:buChar char="–"/>
              <a:defRPr/>
            </a:lvl4pPr>
            <a:lvl5pPr marL="2925288" marR="0" indent="-156687" algn="l" rtl="0">
              <a:spcBef>
                <a:spcPts val="560"/>
              </a:spcBef>
              <a:buClr>
                <a:schemeClr val="dk1"/>
              </a:buClr>
              <a:buFont typeface="Calibri"/>
              <a:buChar char="»"/>
              <a:defRPr/>
            </a:lvl5pPr>
            <a:lvl6pPr marL="3575352" marR="0" indent="-159051" algn="l" rtl="0">
              <a:spcBef>
                <a:spcPts val="560"/>
              </a:spcBef>
              <a:buClr>
                <a:schemeClr val="dk1"/>
              </a:buClr>
              <a:buFont typeface="Calibri"/>
              <a:buChar char="•"/>
              <a:defRPr/>
            </a:lvl6pPr>
            <a:lvl7pPr marL="4225413" marR="0" indent="-148713" algn="l" rtl="0">
              <a:spcBef>
                <a:spcPts val="560"/>
              </a:spcBef>
              <a:buClr>
                <a:schemeClr val="dk1"/>
              </a:buClr>
              <a:buFont typeface="Calibri"/>
              <a:buChar char="•"/>
              <a:defRPr/>
            </a:lvl7pPr>
            <a:lvl8pPr marL="4875478" marR="0" indent="-151077" algn="l" rtl="0">
              <a:spcBef>
                <a:spcPts val="560"/>
              </a:spcBef>
              <a:buClr>
                <a:schemeClr val="dk1"/>
              </a:buClr>
              <a:buFont typeface="Calibri"/>
              <a:buChar char="•"/>
              <a:defRPr/>
            </a:lvl8pPr>
            <a:lvl9pPr marL="5525539" marR="0" indent="-153439" algn="l" rtl="0">
              <a:spcBef>
                <a:spcPts val="560"/>
              </a:spcBef>
              <a:buClr>
                <a:schemeClr val="dk1"/>
              </a:buClr>
              <a:buFont typeface="Calibri"/>
              <a:buChar char="•"/>
              <a:defRPr/>
            </a:lvl9pPr>
          </a:lstStyle>
          <a:p>
            <a:endParaRPr/>
          </a:p>
        </p:txBody>
      </p:sp>
      <p:sp>
        <p:nvSpPr>
          <p:cNvPr id="11" name="Shape 11"/>
          <p:cNvSpPr txBox="1">
            <a:spLocks noGrp="1"/>
          </p:cNvSpPr>
          <p:nvPr>
            <p:ph type="dt" idx="10"/>
          </p:nvPr>
        </p:nvSpPr>
        <p:spPr>
          <a:xfrm>
            <a:off x="650239" y="9040150"/>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12" name="Shape 12"/>
          <p:cNvSpPr txBox="1">
            <a:spLocks noGrp="1"/>
          </p:cNvSpPr>
          <p:nvPr>
            <p:ph type="ftr" idx="11"/>
          </p:nvPr>
        </p:nvSpPr>
        <p:spPr>
          <a:xfrm>
            <a:off x="4443307" y="9040150"/>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
        <p:nvSpPr>
          <p:cNvPr id="13" name="Shape 13"/>
          <p:cNvSpPr txBox="1">
            <a:spLocks noGrp="1"/>
          </p:cNvSpPr>
          <p:nvPr>
            <p:ph type="sldNum" idx="12"/>
          </p:nvPr>
        </p:nvSpPr>
        <p:spPr>
          <a:xfrm>
            <a:off x="9320107" y="9040150"/>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062" marR="0" indent="-2362" algn="l" rtl="0">
              <a:spcBef>
                <a:spcPts val="0"/>
              </a:spcBef>
              <a:defRPr/>
            </a:lvl2pPr>
            <a:lvl3pPr marL="1300125" marR="0" indent="-4725" algn="l" rtl="0">
              <a:spcBef>
                <a:spcPts val="0"/>
              </a:spcBef>
              <a:defRPr/>
            </a:lvl3pPr>
            <a:lvl4pPr marL="1950192" marR="0" indent="-7092" algn="l" rtl="0">
              <a:spcBef>
                <a:spcPts val="0"/>
              </a:spcBef>
              <a:defRPr/>
            </a:lvl4pPr>
            <a:lvl5pPr marL="2600254" marR="0" indent="-9454" algn="l" rtl="0">
              <a:spcBef>
                <a:spcPts val="0"/>
              </a:spcBef>
              <a:defRPr/>
            </a:lvl5pPr>
            <a:lvl6pPr marL="3250317" marR="0" indent="-11816" algn="l" rtl="0">
              <a:spcBef>
                <a:spcPts val="0"/>
              </a:spcBef>
              <a:defRPr/>
            </a:lvl6pPr>
            <a:lvl7pPr marL="3900384" marR="0" indent="-1484" algn="l" rtl="0">
              <a:spcBef>
                <a:spcPts val="0"/>
              </a:spcBef>
              <a:defRPr/>
            </a:lvl7pPr>
            <a:lvl8pPr marL="4550443" marR="0" indent="-3843" algn="l" rtl="0">
              <a:spcBef>
                <a:spcPts val="0"/>
              </a:spcBef>
              <a:defRPr/>
            </a:lvl8pPr>
            <a:lvl9pPr marL="5200509" marR="0" indent="-6208"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2" name="Shape 92"/>
          <p:cNvSpPr txBox="1">
            <a:spLocks noGrp="1"/>
          </p:cNvSpPr>
          <p:nvPr>
            <p:ph type="body" idx="1"/>
          </p:nvPr>
        </p:nvSpPr>
        <p:spPr>
          <a:xfrm>
            <a:off x="650239" y="2275844"/>
            <a:ext cx="11704319" cy="6436924"/>
          </a:xfrm>
          <a:prstGeom prst="rect">
            <a:avLst/>
          </a:prstGeom>
          <a:noFill/>
          <a:ln>
            <a:noFill/>
          </a:ln>
        </p:spPr>
        <p:txBody>
          <a:bodyPr lIns="91425" tIns="91425" rIns="91425" bIns="91425" anchor="t" anchorCtr="0"/>
          <a:lstStyle>
            <a:lvl1pPr marL="487598" marR="0" indent="-195498" algn="l" rtl="0">
              <a:spcBef>
                <a:spcPts val="920"/>
              </a:spcBef>
              <a:buClr>
                <a:schemeClr val="dk1"/>
              </a:buClr>
              <a:buFont typeface="Calibri"/>
              <a:buChar char="•"/>
              <a:defRPr/>
            </a:lvl1pPr>
            <a:lvl2pPr marL="1056461" marR="0" indent="-154761" algn="l" rtl="0">
              <a:spcBef>
                <a:spcPts val="800"/>
              </a:spcBef>
              <a:buClr>
                <a:schemeClr val="dk1"/>
              </a:buClr>
              <a:buFont typeface="Calibri"/>
              <a:buChar char="–"/>
              <a:defRPr/>
            </a:lvl2pPr>
            <a:lvl3pPr marL="1625324" marR="0" indent="-114024" algn="l" rtl="0">
              <a:spcBef>
                <a:spcPts val="680"/>
              </a:spcBef>
              <a:buClr>
                <a:schemeClr val="dk1"/>
              </a:buClr>
              <a:buFont typeface="Calibri"/>
              <a:buChar char="•"/>
              <a:defRPr/>
            </a:lvl3pPr>
            <a:lvl4pPr marL="2275455" marR="0" indent="-154554" algn="l" rtl="0">
              <a:spcBef>
                <a:spcPts val="560"/>
              </a:spcBef>
              <a:buClr>
                <a:schemeClr val="dk1"/>
              </a:buClr>
              <a:buFont typeface="Calibri"/>
              <a:buChar char="–"/>
              <a:defRPr/>
            </a:lvl4pPr>
            <a:lvl5pPr marL="2925586" marR="0" indent="-156985" algn="l" rtl="0">
              <a:spcBef>
                <a:spcPts val="560"/>
              </a:spcBef>
              <a:buClr>
                <a:schemeClr val="dk1"/>
              </a:buClr>
              <a:buFont typeface="Calibri"/>
              <a:buChar char="»"/>
              <a:defRPr/>
            </a:lvl5pPr>
            <a:lvl6pPr marL="3575717" marR="0" indent="-159417" algn="l" rtl="0">
              <a:spcBef>
                <a:spcPts val="560"/>
              </a:spcBef>
              <a:buClr>
                <a:schemeClr val="dk1"/>
              </a:buClr>
              <a:buFont typeface="Calibri"/>
              <a:buChar char="•"/>
              <a:defRPr/>
            </a:lvl6pPr>
            <a:lvl7pPr marL="4225845" marR="0" indent="-149145" algn="l" rtl="0">
              <a:spcBef>
                <a:spcPts val="560"/>
              </a:spcBef>
              <a:buClr>
                <a:schemeClr val="dk1"/>
              </a:buClr>
              <a:buFont typeface="Calibri"/>
              <a:buChar char="•"/>
              <a:defRPr/>
            </a:lvl7pPr>
            <a:lvl8pPr marL="4875977" marR="0" indent="-151577" algn="l" rtl="0">
              <a:spcBef>
                <a:spcPts val="560"/>
              </a:spcBef>
              <a:buClr>
                <a:schemeClr val="dk1"/>
              </a:buClr>
              <a:buFont typeface="Calibri"/>
              <a:buChar char="•"/>
              <a:defRPr/>
            </a:lvl8pPr>
            <a:lvl9pPr marL="5526105" marR="0" indent="-154004" algn="l" rtl="0">
              <a:spcBef>
                <a:spcPts val="560"/>
              </a:spcBef>
              <a:buClr>
                <a:schemeClr val="dk1"/>
              </a:buClr>
              <a:buFont typeface="Calibri"/>
              <a:buChar char="•"/>
              <a:defRPr/>
            </a:lvl9pPr>
          </a:lstStyle>
          <a:p>
            <a:endParaRPr/>
          </a:p>
        </p:txBody>
      </p:sp>
      <p:sp>
        <p:nvSpPr>
          <p:cNvPr id="93" name="Shape 93"/>
          <p:cNvSpPr txBox="1">
            <a:spLocks noGrp="1"/>
          </p:cNvSpPr>
          <p:nvPr>
            <p:ph type="dt" idx="10"/>
          </p:nvPr>
        </p:nvSpPr>
        <p:spPr>
          <a:xfrm>
            <a:off x="650239" y="9040146"/>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94" name="Shape 94"/>
          <p:cNvSpPr txBox="1">
            <a:spLocks noGrp="1"/>
          </p:cNvSpPr>
          <p:nvPr>
            <p:ph type="ftr" idx="11"/>
          </p:nvPr>
        </p:nvSpPr>
        <p:spPr>
          <a:xfrm>
            <a:off x="4443307" y="9040146"/>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
        <p:nvSpPr>
          <p:cNvPr id="95" name="Shape 95"/>
          <p:cNvSpPr txBox="1">
            <a:spLocks noGrp="1"/>
          </p:cNvSpPr>
          <p:nvPr>
            <p:ph type="sldNum" idx="12"/>
          </p:nvPr>
        </p:nvSpPr>
        <p:spPr>
          <a:xfrm>
            <a:off x="9320107" y="9040146"/>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130" marR="0" indent="-2429" algn="l" rtl="0">
              <a:spcBef>
                <a:spcPts val="0"/>
              </a:spcBef>
              <a:defRPr/>
            </a:lvl2pPr>
            <a:lvl3pPr marL="1300259" marR="0" indent="-4859" algn="l" rtl="0">
              <a:spcBef>
                <a:spcPts val="0"/>
              </a:spcBef>
              <a:defRPr/>
            </a:lvl3pPr>
            <a:lvl4pPr marL="1950391" marR="0" indent="-7291" algn="l" rtl="0">
              <a:spcBef>
                <a:spcPts val="0"/>
              </a:spcBef>
              <a:defRPr/>
            </a:lvl4pPr>
            <a:lvl5pPr marL="2600520" marR="0" indent="-9719" algn="l" rtl="0">
              <a:spcBef>
                <a:spcPts val="0"/>
              </a:spcBef>
              <a:defRPr/>
            </a:lvl5pPr>
            <a:lvl6pPr marL="3250650" marR="0" indent="-12150" algn="l" rtl="0">
              <a:spcBef>
                <a:spcPts val="0"/>
              </a:spcBef>
              <a:defRPr/>
            </a:lvl6pPr>
            <a:lvl7pPr marL="3900782" marR="0" indent="-1882" algn="l" rtl="0">
              <a:spcBef>
                <a:spcPts val="0"/>
              </a:spcBef>
              <a:defRPr/>
            </a:lvl7pPr>
            <a:lvl8pPr marL="4550909" marR="0" indent="-4309" algn="l" rtl="0">
              <a:spcBef>
                <a:spcPts val="0"/>
              </a:spcBef>
              <a:defRPr/>
            </a:lvl8pPr>
            <a:lvl9pPr marL="5201041" marR="0" indent="-6741"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50239" y="390595"/>
            <a:ext cx="11704319" cy="1625599"/>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7" name="Shape 167"/>
          <p:cNvSpPr txBox="1">
            <a:spLocks noGrp="1"/>
          </p:cNvSpPr>
          <p:nvPr>
            <p:ph type="body" idx="1"/>
          </p:nvPr>
        </p:nvSpPr>
        <p:spPr>
          <a:xfrm>
            <a:off x="650239" y="2275841"/>
            <a:ext cx="11704319" cy="6436924"/>
          </a:xfrm>
          <a:prstGeom prst="rect">
            <a:avLst/>
          </a:prstGeom>
          <a:noFill/>
          <a:ln>
            <a:noFill/>
          </a:ln>
        </p:spPr>
        <p:txBody>
          <a:bodyPr lIns="91425" tIns="91425" rIns="91425" bIns="91425" anchor="t" anchorCtr="0"/>
          <a:lstStyle>
            <a:lvl1pPr marL="487671" marR="0" indent="-195571" algn="l" rtl="0">
              <a:spcBef>
                <a:spcPts val="920"/>
              </a:spcBef>
              <a:buClr>
                <a:schemeClr val="dk1"/>
              </a:buClr>
              <a:buFont typeface="Calibri"/>
              <a:buChar char="•"/>
              <a:defRPr/>
            </a:lvl1pPr>
            <a:lvl2pPr marL="1056623" marR="0" indent="-154923" algn="l" rtl="0">
              <a:spcBef>
                <a:spcPts val="800"/>
              </a:spcBef>
              <a:buClr>
                <a:schemeClr val="dk1"/>
              </a:buClr>
              <a:buFont typeface="Calibri"/>
              <a:buChar char="–"/>
              <a:defRPr/>
            </a:lvl2pPr>
            <a:lvl3pPr marL="1625575" marR="0" indent="-114275" algn="l" rtl="0">
              <a:spcBef>
                <a:spcPts val="680"/>
              </a:spcBef>
              <a:buClr>
                <a:schemeClr val="dk1"/>
              </a:buClr>
              <a:buFont typeface="Calibri"/>
              <a:buChar char="•"/>
              <a:defRPr/>
            </a:lvl3pPr>
            <a:lvl4pPr marL="2275804" marR="0" indent="-154903" algn="l" rtl="0">
              <a:spcBef>
                <a:spcPts val="560"/>
              </a:spcBef>
              <a:buClr>
                <a:schemeClr val="dk1"/>
              </a:buClr>
              <a:buFont typeface="Calibri"/>
              <a:buChar char="–"/>
              <a:defRPr/>
            </a:lvl4pPr>
            <a:lvl5pPr marL="2926034" marR="0" indent="-157434" algn="l" rtl="0">
              <a:spcBef>
                <a:spcPts val="560"/>
              </a:spcBef>
              <a:buClr>
                <a:schemeClr val="dk1"/>
              </a:buClr>
              <a:buFont typeface="Calibri"/>
              <a:buChar char="»"/>
              <a:defRPr/>
            </a:lvl5pPr>
            <a:lvl6pPr marL="3576264" marR="0" indent="-159963" algn="l" rtl="0">
              <a:spcBef>
                <a:spcPts val="560"/>
              </a:spcBef>
              <a:buClr>
                <a:schemeClr val="dk1"/>
              </a:buClr>
              <a:buFont typeface="Calibri"/>
              <a:buChar char="•"/>
              <a:defRPr/>
            </a:lvl6pPr>
            <a:lvl7pPr marL="4226494" marR="0" indent="-149793" algn="l" rtl="0">
              <a:spcBef>
                <a:spcPts val="560"/>
              </a:spcBef>
              <a:buClr>
                <a:schemeClr val="dk1"/>
              </a:buClr>
              <a:buFont typeface="Calibri"/>
              <a:buChar char="•"/>
              <a:defRPr/>
            </a:lvl7pPr>
            <a:lvl8pPr marL="4876724" marR="0" indent="-152324" algn="l" rtl="0">
              <a:spcBef>
                <a:spcPts val="560"/>
              </a:spcBef>
              <a:buClr>
                <a:schemeClr val="dk1"/>
              </a:buClr>
              <a:buFont typeface="Calibri"/>
              <a:buChar char="•"/>
              <a:defRPr/>
            </a:lvl8pPr>
            <a:lvl9pPr marL="5526954" marR="0" indent="-154854" algn="l" rtl="0">
              <a:spcBef>
                <a:spcPts val="560"/>
              </a:spcBef>
              <a:buClr>
                <a:schemeClr val="dk1"/>
              </a:buClr>
              <a:buFont typeface="Calibri"/>
              <a:buChar char="•"/>
              <a:defRPr/>
            </a:lvl9pPr>
          </a:lstStyle>
          <a:p>
            <a:endParaRPr/>
          </a:p>
        </p:txBody>
      </p:sp>
      <p:sp>
        <p:nvSpPr>
          <p:cNvPr id="168" name="Shape 168"/>
          <p:cNvSpPr txBox="1">
            <a:spLocks noGrp="1"/>
          </p:cNvSpPr>
          <p:nvPr>
            <p:ph type="dt" idx="10"/>
          </p:nvPr>
        </p:nvSpPr>
        <p:spPr>
          <a:xfrm>
            <a:off x="650239" y="9040142"/>
            <a:ext cx="3034453" cy="519288"/>
          </a:xfrm>
          <a:prstGeom prst="rect">
            <a:avLst/>
          </a:prstGeom>
          <a:noFill/>
          <a:ln>
            <a:noFill/>
          </a:ln>
        </p:spPr>
        <p:txBody>
          <a:bodyPr lIns="91425" tIns="91425" rIns="91425" bIns="91425" anchor="ctr" anchorCtr="0"/>
          <a:lstStyle>
            <a:lvl1pPr marL="0" marR="0" indent="0" algn="l"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69" name="Shape 169"/>
          <p:cNvSpPr txBox="1">
            <a:spLocks noGrp="1"/>
          </p:cNvSpPr>
          <p:nvPr>
            <p:ph type="ftr" idx="11"/>
          </p:nvPr>
        </p:nvSpPr>
        <p:spPr>
          <a:xfrm>
            <a:off x="4443307" y="9040142"/>
            <a:ext cx="4118186" cy="519288"/>
          </a:xfrm>
          <a:prstGeom prst="rect">
            <a:avLst/>
          </a:prstGeom>
          <a:noFill/>
          <a:ln>
            <a:noFill/>
          </a:ln>
        </p:spPr>
        <p:txBody>
          <a:bodyPr lIns="91425" tIns="91425" rIns="91425" bIns="91425" anchor="ctr" anchorCtr="0"/>
          <a:lstStyle>
            <a:lvl1pPr marL="0" marR="0" indent="0" algn="ct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
        <p:nvSpPr>
          <p:cNvPr id="170" name="Shape 170"/>
          <p:cNvSpPr txBox="1">
            <a:spLocks noGrp="1"/>
          </p:cNvSpPr>
          <p:nvPr>
            <p:ph type="sldNum" idx="12"/>
          </p:nvPr>
        </p:nvSpPr>
        <p:spPr>
          <a:xfrm>
            <a:off x="9320107" y="9040142"/>
            <a:ext cx="3034453" cy="519288"/>
          </a:xfrm>
          <a:prstGeom prst="rect">
            <a:avLst/>
          </a:prstGeom>
          <a:noFill/>
          <a:ln>
            <a:noFill/>
          </a:ln>
        </p:spPr>
        <p:txBody>
          <a:bodyPr lIns="91425" tIns="91425" rIns="91425" bIns="91425" anchor="ctr" anchorCtr="0"/>
          <a:lstStyle>
            <a:lvl1pPr marL="0" marR="0" indent="0" algn="r" rtl="0">
              <a:spcBef>
                <a:spcPts val="0"/>
              </a:spcBef>
              <a:defRPr/>
            </a:lvl1pPr>
            <a:lvl2pPr marL="650230" marR="0" indent="-2529" algn="l" rtl="0">
              <a:spcBef>
                <a:spcPts val="0"/>
              </a:spcBef>
              <a:defRPr/>
            </a:lvl2pPr>
            <a:lvl3pPr marL="1300460" marR="0" indent="-5059" algn="l" rtl="0">
              <a:spcBef>
                <a:spcPts val="0"/>
              </a:spcBef>
              <a:defRPr/>
            </a:lvl3pPr>
            <a:lvl4pPr marL="1950690" marR="0" indent="-7590" algn="l" rtl="0">
              <a:spcBef>
                <a:spcPts val="0"/>
              </a:spcBef>
              <a:defRPr/>
            </a:lvl4pPr>
            <a:lvl5pPr marL="2600919" marR="0" indent="-10118" algn="l" rtl="0">
              <a:spcBef>
                <a:spcPts val="0"/>
              </a:spcBef>
              <a:defRPr/>
            </a:lvl5pPr>
            <a:lvl6pPr marL="3251149" marR="0" indent="-12649" algn="l" rtl="0">
              <a:spcBef>
                <a:spcPts val="0"/>
              </a:spcBef>
              <a:defRPr/>
            </a:lvl6pPr>
            <a:lvl7pPr marL="3901379" marR="0" indent="-2478" algn="l" rtl="0">
              <a:spcBef>
                <a:spcPts val="0"/>
              </a:spcBef>
              <a:defRPr/>
            </a:lvl7pPr>
            <a:lvl8pPr marL="4551609" marR="0" indent="-5008" algn="l" rtl="0">
              <a:spcBef>
                <a:spcPts val="0"/>
              </a:spcBef>
              <a:defRPr/>
            </a:lvl8pPr>
            <a:lvl9pPr marL="5201839" marR="0" indent="-7539"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fay@athenstec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Based%20on%20Wiley,%20D.%20(2012)%20Openness%20and%20the%20Future.%20%20ETS%20Future%20of%20Assessment%20Conference.%20Presentation%20available:%20http:/www.slideshare.net/opencontent/openness-and-the-future-of-assessmen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reativecommons.org/licens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florida.theorangegrove.org/og/access/home.do" TargetMode="External"/><Relationship Id="rId3" Type="http://schemas.openxmlformats.org/officeDocument/2006/relationships/hyperlink" Target="http://open4us.org/" TargetMode="External"/><Relationship Id="rId7" Type="http://schemas.openxmlformats.org/officeDocument/2006/relationships/hyperlink" Target="http://www.collegeopentextbooks.org/" TargetMode="External"/><Relationship Id="rId12" Type="http://schemas.openxmlformats.org/officeDocument/2006/relationships/hyperlink" Target="https://digitallearning.k12.wa.us/oer/library/"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wiselearn.dpi.wi.gov/wi-digital-learning-open-education-resources" TargetMode="External"/><Relationship Id="rId11" Type="http://schemas.openxmlformats.org/officeDocument/2006/relationships/hyperlink" Target="http://www.nclor.org/nclorprod/access/home.do" TargetMode="External"/><Relationship Id="rId5" Type="http://schemas.openxmlformats.org/officeDocument/2006/relationships/hyperlink" Target="https://www.nterlearning.org/" TargetMode="External"/><Relationship Id="rId10" Type="http://schemas.openxmlformats.org/officeDocument/2006/relationships/hyperlink" Target="http://oyc.yale.edu/" TargetMode="External"/><Relationship Id="rId4" Type="http://schemas.openxmlformats.org/officeDocument/2006/relationships/hyperlink" Target="http://www.merlot.org/merlot/materials.htm?fromAdvancedSearch=true&amp;keywords=3D&amp;keywordselectorsradio=on&amp;allKeyWords=true&amp;anyKeyWords=false&amp;exactPhraseKeyWords=false&amp;title=&amp;url=&amp;description=&amp;community=&amp;category=&amp;cat1=-1&amp;language=ANY&amp;materialType=&amp;technicalFormat=&amp;audience=&amp;contributorName=&amp;contributorEmail=&amp;contributorOrg=&amp;dateRange=nodates&amp;_hasPeerReviews=&amp;_hasEditorReviews=&amp;_hasComments=&amp;_hasRatings=&amp;_hasAssignments=&amp;_hasCollections=&amp;_hasSercActivitySheets=&amp;_isContentBuilder=&amp;_hasAwards=&amp;createdSince=&amp;createdBefore=&amp;sort.property=relevance&amp;submit=" TargetMode="External"/><Relationship Id="rId9" Type="http://schemas.openxmlformats.org/officeDocument/2006/relationships/hyperlink" Target="https://www.oercommon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subTitle" idx="1"/>
          </p:nvPr>
        </p:nvSpPr>
        <p:spPr>
          <a:xfrm>
            <a:off x="5283205" y="8318210"/>
            <a:ext cx="7721599" cy="1408198"/>
          </a:xfrm>
          <a:prstGeom prst="rect">
            <a:avLst/>
          </a:prstGeom>
          <a:noFill/>
          <a:ln>
            <a:noFill/>
          </a:ln>
        </p:spPr>
        <p:txBody>
          <a:bodyPr lIns="129975" tIns="64975" rIns="129975" bIns="64975" anchor="t" anchorCtr="0">
            <a:noAutofit/>
          </a:bodyPr>
          <a:lstStyle/>
          <a:p>
            <a:pPr marL="0" marR="0" lvl="0" indent="0" algn="ctr" rtl="0">
              <a:spcBef>
                <a:spcPts val="0"/>
              </a:spcBef>
              <a:buClr>
                <a:srgbClr val="888888"/>
              </a:buClr>
              <a:buSzPct val="25000"/>
              <a:buFont typeface="Calibri"/>
              <a:buNone/>
            </a:pPr>
            <a:r>
              <a:rPr lang="en-US" sz="4600" b="0" i="0" u="none" strike="noStrike" cap="none" baseline="0">
                <a:solidFill>
                  <a:srgbClr val="888888"/>
                </a:solidFill>
                <a:latin typeface="Calibri"/>
                <a:ea typeface="Calibri"/>
                <a:cs typeface="Calibri"/>
                <a:sym typeface="Calibri"/>
              </a:rPr>
              <a:t>Robin Fay, </a:t>
            </a:r>
            <a:r>
              <a:rPr lang="en-US" sz="3600" b="0" i="0" u="sng" strike="noStrike" cap="none" baseline="0">
                <a:solidFill>
                  <a:schemeClr val="hlink"/>
                </a:solidFill>
                <a:latin typeface="Calibri"/>
                <a:ea typeface="Calibri"/>
                <a:cs typeface="Calibri"/>
                <a:sym typeface="Calibri"/>
                <a:hlinkClick r:id="rId3"/>
              </a:rPr>
              <a:t>rfay@athenstech.edu</a:t>
            </a:r>
          </a:p>
          <a:p>
            <a:pPr marL="0" marR="0" lvl="0" indent="0" algn="ctr" rtl="0">
              <a:spcBef>
                <a:spcPts val="0"/>
              </a:spcBef>
              <a:buClr>
                <a:srgbClr val="888888"/>
              </a:buClr>
              <a:buSzPct val="25000"/>
              <a:buFont typeface="Calibri"/>
              <a:buNone/>
            </a:pPr>
            <a:r>
              <a:rPr lang="en-US" sz="3600" b="0" i="0" u="none" strike="noStrike" cap="none" baseline="0">
                <a:solidFill>
                  <a:srgbClr val="888888"/>
                </a:solidFill>
                <a:latin typeface="Calibri"/>
                <a:ea typeface="Calibri"/>
                <a:cs typeface="Calibri"/>
                <a:sym typeface="Calibri"/>
              </a:rPr>
              <a:t>@georgiawebgurl</a:t>
            </a:r>
          </a:p>
        </p:txBody>
      </p:sp>
      <p:sp>
        <p:nvSpPr>
          <p:cNvPr id="242" name="Shape 242"/>
          <p:cNvSpPr txBox="1"/>
          <p:nvPr/>
        </p:nvSpPr>
        <p:spPr>
          <a:xfrm>
            <a:off x="1" y="1"/>
            <a:ext cx="3000000" cy="3000000"/>
          </a:xfrm>
          <a:prstGeom prst="rect">
            <a:avLst/>
          </a:prstGeom>
          <a:noFill/>
          <a:ln>
            <a:noFill/>
          </a:ln>
        </p:spPr>
        <p:txBody>
          <a:bodyPr lIns="91400" tIns="91400" rIns="91400" bIns="914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
        <p:nvSpPr>
          <p:cNvPr id="243" name="Shape 243"/>
          <p:cNvSpPr txBox="1"/>
          <p:nvPr/>
        </p:nvSpPr>
        <p:spPr>
          <a:xfrm>
            <a:off x="1" y="1"/>
            <a:ext cx="3000000" cy="3000000"/>
          </a:xfrm>
          <a:prstGeom prst="rect">
            <a:avLst/>
          </a:prstGeom>
          <a:noFill/>
          <a:ln>
            <a:noFill/>
          </a:ln>
        </p:spPr>
        <p:txBody>
          <a:bodyPr lIns="91400" tIns="91400" rIns="91400" bIns="914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
        <p:nvSpPr>
          <p:cNvPr id="244" name="Shape 244"/>
          <p:cNvSpPr txBox="1"/>
          <p:nvPr/>
        </p:nvSpPr>
        <p:spPr>
          <a:xfrm>
            <a:off x="152400" y="152400"/>
            <a:ext cx="3000000" cy="3000000"/>
          </a:xfrm>
          <a:prstGeom prst="rect">
            <a:avLst/>
          </a:prstGeom>
          <a:noFill/>
          <a:ln>
            <a:noFill/>
          </a:ln>
        </p:spPr>
        <p:txBody>
          <a:bodyPr lIns="91400" tIns="91400" rIns="91400" bIns="914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pic>
        <p:nvPicPr>
          <p:cNvPr id="245" name="Shape 245"/>
          <p:cNvPicPr preferRelativeResize="0"/>
          <p:nvPr/>
        </p:nvPicPr>
        <p:blipFill rotWithShape="1">
          <a:blip r:embed="rId4">
            <a:alphaModFix/>
          </a:blip>
          <a:srcRect l="19484" t="25225" b="-5740"/>
          <a:stretch/>
        </p:blipFill>
        <p:spPr>
          <a:xfrm>
            <a:off x="-21764" y="381004"/>
            <a:ext cx="13004798" cy="7926325"/>
          </a:xfrm>
          <a:prstGeom prst="rect">
            <a:avLst/>
          </a:prstGeom>
          <a:noFill/>
          <a:ln>
            <a:noFill/>
          </a:ln>
        </p:spPr>
      </p:pic>
      <p:sp>
        <p:nvSpPr>
          <p:cNvPr id="246" name="Shape 246"/>
          <p:cNvSpPr txBox="1">
            <a:spLocks noGrp="1"/>
          </p:cNvSpPr>
          <p:nvPr>
            <p:ph type="ctrTitle"/>
          </p:nvPr>
        </p:nvSpPr>
        <p:spPr>
          <a:xfrm>
            <a:off x="25400" y="7315202"/>
            <a:ext cx="13026570" cy="839724"/>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New Technology, New Ways of Thinking (&amp; Doing)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177801" y="533400"/>
            <a:ext cx="12649200" cy="16255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What is OER</a:t>
            </a:r>
          </a:p>
        </p:txBody>
      </p:sp>
      <p:sp>
        <p:nvSpPr>
          <p:cNvPr id="317" name="Shape 317"/>
          <p:cNvSpPr txBox="1">
            <a:spLocks noGrp="1"/>
          </p:cNvSpPr>
          <p:nvPr>
            <p:ph type="body" idx="1"/>
          </p:nvPr>
        </p:nvSpPr>
        <p:spPr>
          <a:xfrm>
            <a:off x="177804" y="2895600"/>
            <a:ext cx="12573001" cy="4724400"/>
          </a:xfrm>
          <a:prstGeom prst="rect">
            <a:avLst/>
          </a:prstGeom>
          <a:solidFill>
            <a:schemeClr val="lt1"/>
          </a:solidFill>
          <a:ln>
            <a:noFill/>
          </a:ln>
        </p:spPr>
        <p:txBody>
          <a:bodyPr lIns="129975" tIns="64975" rIns="129975" bIns="64975" anchor="t" anchorCtr="0">
            <a:noAutofit/>
          </a:bodyPr>
          <a:lstStyle/>
          <a:p>
            <a:pPr marL="292042" marR="0" lvl="0" indent="-12642" algn="l" rtl="0">
              <a:spcBef>
                <a:spcPts val="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Open Educational Resources :</a:t>
            </a:r>
          </a:p>
          <a:p>
            <a:pPr marL="292042" marR="0" lvl="0" indent="-12642" algn="l" rtl="0">
              <a:spcBef>
                <a:spcPts val="96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Any  kind  of  teaching  materials  –   textbooks,  syllabi,  lesson  plans,   videos,  readings,  exams even classes (think MOOCS, but not all!) </a:t>
            </a:r>
          </a:p>
        </p:txBody>
      </p:sp>
      <p:sp>
        <p:nvSpPr>
          <p:cNvPr id="318" name="Shape 318"/>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77801" y="533400"/>
            <a:ext cx="12649200" cy="16255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Open is… </a:t>
            </a:r>
          </a:p>
        </p:txBody>
      </p:sp>
      <p:sp>
        <p:nvSpPr>
          <p:cNvPr id="324" name="Shape 324"/>
          <p:cNvSpPr txBox="1">
            <a:spLocks noGrp="1"/>
          </p:cNvSpPr>
          <p:nvPr>
            <p:ph type="body" idx="1"/>
          </p:nvPr>
        </p:nvSpPr>
        <p:spPr>
          <a:xfrm>
            <a:off x="177804" y="2895600"/>
            <a:ext cx="12573001" cy="4724400"/>
          </a:xfrm>
          <a:prstGeom prst="rect">
            <a:avLst/>
          </a:prstGeom>
          <a:solidFill>
            <a:schemeClr val="lt1"/>
          </a:solidFill>
          <a:ln>
            <a:noFill/>
          </a:ln>
        </p:spPr>
        <p:txBody>
          <a:bodyPr lIns="129975" tIns="64975" rIns="129975" bIns="64975" anchor="t" anchorCtr="0">
            <a:noAutofit/>
          </a:bodyPr>
          <a:lstStyle/>
          <a:p>
            <a:pPr marL="292042" marR="0" lvl="0" indent="-12642" algn="l" rtl="0">
              <a:spcBef>
                <a:spcPts val="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Open even goes beyond just resources – sharing data (open data), sharing manufacturing (open manufacturing), sharing software (open source)</a:t>
            </a:r>
          </a:p>
        </p:txBody>
      </p:sp>
      <p:sp>
        <p:nvSpPr>
          <p:cNvPr id="325" name="Shape 325"/>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177801" y="533400"/>
            <a:ext cx="12649200" cy="16255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Open is… </a:t>
            </a:r>
          </a:p>
        </p:txBody>
      </p:sp>
      <p:sp>
        <p:nvSpPr>
          <p:cNvPr id="331" name="Shape 331"/>
          <p:cNvSpPr txBox="1">
            <a:spLocks noGrp="1"/>
          </p:cNvSpPr>
          <p:nvPr>
            <p:ph type="body" idx="1"/>
          </p:nvPr>
        </p:nvSpPr>
        <p:spPr>
          <a:xfrm>
            <a:off x="177800" y="3886200"/>
            <a:ext cx="12573001" cy="2666998"/>
          </a:xfrm>
          <a:prstGeom prst="rect">
            <a:avLst/>
          </a:prstGeom>
          <a:solidFill>
            <a:schemeClr val="lt1"/>
          </a:solidFill>
          <a:ln>
            <a:noFill/>
          </a:ln>
        </p:spPr>
        <p:txBody>
          <a:bodyPr lIns="129975" tIns="64975" rIns="129975" bIns="64975" anchor="t" anchorCtr="0">
            <a:noAutofit/>
          </a:bodyPr>
          <a:lstStyle/>
          <a:p>
            <a:pPr marL="292042" marR="0" lvl="0" indent="-12642" algn="l" rtl="0">
              <a:spcBef>
                <a:spcPts val="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Open even goes beyond just resources – sharing data (open data), sharing manufacturing (open manufacturing), sharing software (open source)</a:t>
            </a:r>
          </a:p>
        </p:txBody>
      </p:sp>
      <p:sp>
        <p:nvSpPr>
          <p:cNvPr id="332" name="Shape 332"/>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4522" y="152400"/>
            <a:ext cx="13004801" cy="1053254"/>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spcBef>
                <a:spcPts val="0"/>
              </a:spcBef>
              <a:buClr>
                <a:schemeClr val="dk1"/>
              </a:buClr>
              <a:buSzPct val="25000"/>
              <a:buFont typeface="Calibri"/>
              <a:buNone/>
            </a:pPr>
            <a:r>
              <a:rPr lang="en-US" sz="5650" b="0" i="0" u="none" strike="noStrike" cap="none" baseline="0">
                <a:solidFill>
                  <a:schemeClr val="dk1"/>
                </a:solidFill>
                <a:latin typeface="Calibri"/>
                <a:ea typeface="Calibri"/>
                <a:cs typeface="Calibri"/>
                <a:sym typeface="Calibri"/>
              </a:rPr>
              <a:t>The Khan Academy</a:t>
            </a:r>
          </a:p>
        </p:txBody>
      </p:sp>
      <p:pic>
        <p:nvPicPr>
          <p:cNvPr id="338" name="Shape 338"/>
          <p:cNvPicPr preferRelativeResize="0"/>
          <p:nvPr/>
        </p:nvPicPr>
        <p:blipFill rotWithShape="1">
          <a:blip r:embed="rId3">
            <a:alphaModFix/>
          </a:blip>
          <a:srcRect/>
          <a:stretch/>
        </p:blipFill>
        <p:spPr>
          <a:xfrm>
            <a:off x="0" y="1534816"/>
            <a:ext cx="13122274" cy="727580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p:nvPr/>
        </p:nvSpPr>
        <p:spPr>
          <a:xfrm>
            <a:off x="162565" y="1804458"/>
            <a:ext cx="12740641" cy="2560284"/>
          </a:xfrm>
          <a:prstGeom prst="rect">
            <a:avLst/>
          </a:prstGeom>
          <a:solidFill>
            <a:schemeClr val="lt1"/>
          </a:solidFill>
          <a:ln>
            <a:noFill/>
          </a:ln>
        </p:spPr>
        <p:txBody>
          <a:bodyPr lIns="130000" tIns="65000" rIns="130000" bIns="650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 Cancels the Possibilities</a:t>
            </a:r>
          </a:p>
          <a:p>
            <a:pPr marL="0" marR="0" lvl="0" indent="0" algn="ctr" rtl="0">
              <a:lnSpc>
                <a:spcPct val="100000"/>
              </a:lnSpc>
              <a:spcBef>
                <a:spcPts val="0"/>
              </a:spcBef>
              <a:spcAft>
                <a:spcPts val="0"/>
              </a:spcAft>
              <a:buClr>
                <a:srgbClr val="595959"/>
              </a:buClr>
              <a:buSzPct val="25000"/>
              <a:buFont typeface="Calibri"/>
              <a:buNone/>
            </a:pPr>
            <a:r>
              <a:rPr lang="en-US" sz="4400" b="0" i="0" u="none" strike="noStrike" cap="none" baseline="0">
                <a:solidFill>
                  <a:srgbClr val="595959"/>
                </a:solidFill>
                <a:latin typeface="Calibri"/>
                <a:ea typeface="Calibri"/>
                <a:cs typeface="Calibri"/>
                <a:sym typeface="Calibri"/>
                <a:rtl val="0"/>
              </a:rPr>
              <a:t>Of digital media and the internet</a:t>
            </a:r>
          </a:p>
        </p:txBody>
      </p:sp>
      <p:sp>
        <p:nvSpPr>
          <p:cNvPr id="345" name="Shape 345"/>
          <p:cNvSpPr/>
          <p:nvPr/>
        </p:nvSpPr>
        <p:spPr>
          <a:xfrm>
            <a:off x="1168400" y="5486400"/>
            <a:ext cx="4768426" cy="1345387"/>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Internet</a:t>
            </a:r>
            <a:br>
              <a:rPr lang="en-US" sz="4400" b="0" i="0" u="none" strike="noStrike" cap="none" baseline="0">
                <a:solidFill>
                  <a:schemeClr val="dk1"/>
                </a:solidFill>
                <a:latin typeface="Calibri"/>
                <a:ea typeface="Calibri"/>
                <a:cs typeface="Calibri"/>
                <a:sym typeface="Calibri"/>
                <a:rtl val="0"/>
              </a:rPr>
            </a:br>
            <a:r>
              <a:rPr lang="en-US" sz="4400" b="0" i="0" u="none" strike="noStrike" cap="none" baseline="0">
                <a:solidFill>
                  <a:schemeClr val="dk1"/>
                </a:solidFill>
                <a:latin typeface="Calibri"/>
                <a:ea typeface="Calibri"/>
                <a:cs typeface="Calibri"/>
                <a:sym typeface="Calibri"/>
                <a:rtl val="0"/>
              </a:rPr>
              <a:t>Enables</a:t>
            </a:r>
          </a:p>
        </p:txBody>
      </p:sp>
      <p:sp>
        <p:nvSpPr>
          <p:cNvPr id="346" name="Shape 346"/>
          <p:cNvSpPr/>
          <p:nvPr/>
        </p:nvSpPr>
        <p:spPr>
          <a:xfrm>
            <a:off x="1484241" y="7257167"/>
            <a:ext cx="9753599" cy="1408852"/>
          </a:xfrm>
          <a:prstGeom prst="rect">
            <a:avLst/>
          </a:prstGeom>
          <a:noFill/>
          <a:ln>
            <a:noFill/>
          </a:ln>
        </p:spPr>
        <p:txBody>
          <a:bodyPr lIns="130000" tIns="65000" rIns="130000" bIns="65000" anchor="t" anchorCtr="0">
            <a:noAutofit/>
          </a:bodyPr>
          <a:lstStyle/>
          <a:p>
            <a:pPr marL="0" marR="0" lvl="0" indent="0" algn="ctr" rtl="0">
              <a:lnSpc>
                <a:spcPct val="100000"/>
              </a:lnSpc>
              <a:spcBef>
                <a:spcPts val="0"/>
              </a:spcBef>
              <a:spcAft>
                <a:spcPts val="0"/>
              </a:spcAft>
              <a:buClr>
                <a:srgbClr val="595959"/>
              </a:buClr>
              <a:buFont typeface="Calibri"/>
              <a:buNone/>
            </a:pPr>
            <a:endParaRPr sz="3200" b="0" i="0" u="none" strike="noStrike" cap="none" baseline="0">
              <a:solidFill>
                <a:srgbClr val="595959"/>
              </a:solidFill>
              <a:latin typeface="Calibri"/>
              <a:ea typeface="Calibri"/>
              <a:cs typeface="Calibri"/>
              <a:sym typeface="Calibri"/>
              <a:rtl val="0"/>
            </a:endParaRPr>
          </a:p>
        </p:txBody>
      </p:sp>
      <p:sp>
        <p:nvSpPr>
          <p:cNvPr id="347" name="Shape 347"/>
          <p:cNvSpPr txBox="1"/>
          <p:nvPr/>
        </p:nvSpPr>
        <p:spPr>
          <a:xfrm>
            <a:off x="7264400" y="5486400"/>
            <a:ext cx="4768426" cy="1345387"/>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Copyright</a:t>
            </a:r>
            <a:br>
              <a:rPr lang="en-US" sz="4400" b="0" i="0" u="none" strike="noStrike" cap="none" baseline="0">
                <a:solidFill>
                  <a:schemeClr val="dk1"/>
                </a:solidFill>
                <a:latin typeface="Calibri"/>
                <a:ea typeface="Calibri"/>
                <a:cs typeface="Calibri"/>
                <a:sym typeface="Calibri"/>
                <a:rtl val="0"/>
              </a:rPr>
            </a:br>
            <a:r>
              <a:rPr lang="en-US" sz="4400" b="0" i="0" u="none" strike="noStrike" cap="none" baseline="0">
                <a:solidFill>
                  <a:schemeClr val="dk1"/>
                </a:solidFill>
                <a:latin typeface="Calibri"/>
                <a:ea typeface="Calibri"/>
                <a:cs typeface="Calibri"/>
                <a:sym typeface="Calibri"/>
                <a:rtl val="0"/>
              </a:rPr>
              <a:t>Forbids</a:t>
            </a:r>
          </a:p>
        </p:txBody>
      </p:sp>
      <p:sp>
        <p:nvSpPr>
          <p:cNvPr id="348" name="Shape 348"/>
          <p:cNvSpPr/>
          <p:nvPr/>
        </p:nvSpPr>
        <p:spPr>
          <a:xfrm>
            <a:off x="5664201" y="5779789"/>
            <a:ext cx="1950720" cy="758613"/>
          </a:xfrm>
          <a:prstGeom prst="leftRightArrow">
            <a:avLst>
              <a:gd name="adj1" fmla="val 50000"/>
              <a:gd name="adj2" fmla="val 50000"/>
            </a:avLst>
          </a:prstGeom>
          <a:gradFill>
            <a:gsLst>
              <a:gs pos="0">
                <a:srgbClr val="2D5D97"/>
              </a:gs>
              <a:gs pos="80000">
                <a:srgbClr val="3B7BC8"/>
              </a:gs>
              <a:gs pos="100000">
                <a:srgbClr val="3A7CCA"/>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lnSpc>
                <a:spcPct val="100000"/>
              </a:lnSpc>
              <a:spcBef>
                <a:spcPts val="0"/>
              </a:spcBef>
              <a:spcAft>
                <a:spcPts val="0"/>
              </a:spcAft>
              <a:buClr>
                <a:schemeClr val="lt1"/>
              </a:buClr>
              <a:buFont typeface="Calibri"/>
              <a:buNone/>
            </a:pPr>
            <a:endParaRPr sz="1400" b="0" i="0" u="none" strike="noStrike" cap="none" baseline="0">
              <a:solidFill>
                <a:schemeClr val="lt1"/>
              </a:solidFill>
              <a:latin typeface="Calibri"/>
              <a:ea typeface="Calibri"/>
              <a:cs typeface="Calibri"/>
              <a:sym typeface="Calibri"/>
              <a:rtl val="0"/>
            </a:endParaRPr>
          </a:p>
        </p:txBody>
      </p:sp>
      <p:sp>
        <p:nvSpPr>
          <p:cNvPr id="349" name="Shape 349"/>
          <p:cNvSpPr/>
          <p:nvPr/>
        </p:nvSpPr>
        <p:spPr>
          <a:xfrm>
            <a:off x="162559" y="8666021"/>
            <a:ext cx="12586934" cy="744134"/>
          </a:xfrm>
          <a:prstGeom prst="rect">
            <a:avLst/>
          </a:prstGeom>
          <a:noFill/>
          <a:ln>
            <a:noFill/>
          </a:ln>
        </p:spPr>
        <p:txBody>
          <a:bodyPr lIns="130000" tIns="65000" rIns="130000" bIns="650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tl val="0"/>
              </a:rPr>
              <a:t>Wiley, D. (2012) Openness and the Future.  ETS Future of Assessment Conference. Presentation available: </a:t>
            </a:r>
            <a:r>
              <a:rPr lang="en-US" sz="2000" b="0" i="0" u="sng" strike="noStrike" cap="none" baseline="0">
                <a:solidFill>
                  <a:schemeClr val="hlink"/>
                </a:solidFill>
                <a:latin typeface="Arial"/>
                <a:ea typeface="Arial"/>
                <a:cs typeface="Arial"/>
                <a:sym typeface="Arial"/>
                <a:hlinkClick r:id="rId3"/>
                <a:rtl val="0"/>
              </a:rPr>
              <a:t>http://www.slideshare.net/opencontent/openness-and-the-future-of-assessment</a:t>
            </a:r>
          </a:p>
        </p:txBody>
      </p:sp>
      <p:sp>
        <p:nvSpPr>
          <p:cNvPr id="350" name="Shape 350"/>
          <p:cNvSpPr txBox="1">
            <a:spLocks noGrp="1"/>
          </p:cNvSpPr>
          <p:nvPr>
            <p:ph type="title"/>
          </p:nvPr>
        </p:nvSpPr>
        <p:spPr>
          <a:xfrm>
            <a:off x="14522" y="152400"/>
            <a:ext cx="13004801" cy="1053254"/>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spcBef>
                <a:spcPts val="0"/>
              </a:spcBef>
              <a:buClr>
                <a:schemeClr val="dk1"/>
              </a:buClr>
              <a:buSzPct val="25000"/>
              <a:buFont typeface="Calibri"/>
              <a:buNone/>
            </a:pPr>
            <a:r>
              <a:rPr lang="en-US" sz="5650" b="0" i="0" u="none" strike="noStrike" cap="none" baseline="0">
                <a:solidFill>
                  <a:schemeClr val="dk1"/>
                </a:solidFill>
                <a:latin typeface="Calibri"/>
                <a:ea typeface="Calibri"/>
                <a:cs typeface="Calibri"/>
                <a:sym typeface="Calibri"/>
              </a:rPr>
              <a:t>Copyright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a:stretch/>
        </p:blipFill>
        <p:spPr>
          <a:xfrm>
            <a:off x="7035800" y="2209800"/>
            <a:ext cx="4492977" cy="5813778"/>
          </a:xfrm>
          <a:prstGeom prst="rect">
            <a:avLst/>
          </a:prstGeom>
          <a:noFill/>
          <a:ln>
            <a:noFill/>
          </a:ln>
        </p:spPr>
      </p:pic>
      <p:sp>
        <p:nvSpPr>
          <p:cNvPr id="356" name="Shape 356"/>
          <p:cNvSpPr/>
          <p:nvPr/>
        </p:nvSpPr>
        <p:spPr>
          <a:xfrm>
            <a:off x="711200" y="3733800"/>
            <a:ext cx="4505959" cy="2455028"/>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FFCC00"/>
              </a:buClr>
              <a:buSzPct val="25000"/>
              <a:buFont typeface="Arial"/>
              <a:buNone/>
            </a:pPr>
            <a:r>
              <a:rPr lang="en-US" sz="4300" b="1" i="0" u="none" strike="noStrike" cap="none" baseline="0">
                <a:solidFill>
                  <a:srgbClr val="FFCC00"/>
                </a:solidFill>
                <a:latin typeface="Arial"/>
                <a:ea typeface="Arial"/>
                <a:cs typeface="Arial"/>
                <a:sym typeface="Arial"/>
                <a:rtl val="0"/>
              </a:rPr>
              <a:t>Legal and Technical</a:t>
            </a:r>
          </a:p>
          <a:p>
            <a:pPr marL="0" marR="0" lvl="0" indent="0" algn="ctr" rtl="0">
              <a:lnSpc>
                <a:spcPct val="100000"/>
              </a:lnSpc>
              <a:spcBef>
                <a:spcPts val="0"/>
              </a:spcBef>
              <a:spcAft>
                <a:spcPts val="0"/>
              </a:spcAft>
              <a:buClr>
                <a:srgbClr val="0099FF"/>
              </a:buClr>
              <a:buSzPct val="25000"/>
              <a:buFont typeface="Arial"/>
              <a:buNone/>
            </a:pPr>
            <a:r>
              <a:rPr lang="en-US" sz="1700" b="1" i="0" u="none" strike="noStrike" cap="none" baseline="0">
                <a:solidFill>
                  <a:srgbClr val="0099FF"/>
                </a:solidFill>
                <a:latin typeface="Arial"/>
                <a:ea typeface="Arial"/>
                <a:cs typeface="Arial"/>
                <a:sym typeface="Arial"/>
                <a:rtl val="0"/>
              </a:rPr>
              <a:t/>
            </a:r>
            <a:br>
              <a:rPr lang="en-US" sz="1700" b="1" i="0" u="none" strike="noStrike" cap="none" baseline="0">
                <a:solidFill>
                  <a:srgbClr val="0099FF"/>
                </a:solidFill>
                <a:latin typeface="Arial"/>
                <a:ea typeface="Arial"/>
                <a:cs typeface="Arial"/>
                <a:sym typeface="Arial"/>
                <a:rtl val="0"/>
              </a:rPr>
            </a:br>
            <a:r>
              <a:rPr lang="en-US" sz="2400" b="1" i="0" u="none" strike="noStrike" cap="none" baseline="0">
                <a:solidFill>
                  <a:srgbClr val="0099FF"/>
                </a:solidFill>
                <a:latin typeface="Arial"/>
                <a:ea typeface="Arial"/>
                <a:cs typeface="Arial"/>
                <a:sym typeface="Arial"/>
                <a:rtl val="0"/>
              </a:rPr>
              <a:t>Legal Code, Human Readable Deed, Meta-Data </a:t>
            </a:r>
          </a:p>
        </p:txBody>
      </p:sp>
      <p:sp>
        <p:nvSpPr>
          <p:cNvPr id="357" name="Shape 357"/>
          <p:cNvSpPr/>
          <p:nvPr/>
        </p:nvSpPr>
        <p:spPr>
          <a:xfrm>
            <a:off x="1607537" y="8331200"/>
            <a:ext cx="9283982" cy="568960"/>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0099FF"/>
              </a:buClr>
              <a:buSzPct val="25000"/>
              <a:buFont typeface="Arial"/>
              <a:buNone/>
            </a:pPr>
            <a:r>
              <a:rPr lang="en-US" sz="2800" b="0" i="0" u="sng" strike="noStrike" cap="none" baseline="0">
                <a:solidFill>
                  <a:schemeClr val="hlink"/>
                </a:solidFill>
                <a:latin typeface="Arial"/>
                <a:ea typeface="Arial"/>
                <a:cs typeface="Arial"/>
                <a:sym typeface="Arial"/>
                <a:hlinkClick r:id="rId4"/>
                <a:rtl val="0"/>
              </a:rPr>
              <a:t>http://creativecommons.org/licenses/</a:t>
            </a:r>
            <a:r>
              <a:rPr lang="en-US" sz="2800" b="0" i="0" u="none" strike="noStrike" cap="none" baseline="0">
                <a:solidFill>
                  <a:srgbClr val="0099FF"/>
                </a:solidFill>
                <a:latin typeface="Arial"/>
                <a:ea typeface="Arial"/>
                <a:cs typeface="Arial"/>
                <a:sym typeface="Arial"/>
                <a:rtl val="0"/>
              </a:rPr>
              <a:t> </a:t>
            </a:r>
          </a:p>
        </p:txBody>
      </p:sp>
      <p:sp>
        <p:nvSpPr>
          <p:cNvPr id="358" name="Shape 358"/>
          <p:cNvSpPr txBox="1">
            <a:spLocks noGrp="1"/>
          </p:cNvSpPr>
          <p:nvPr>
            <p:ph type="title"/>
          </p:nvPr>
        </p:nvSpPr>
        <p:spPr>
          <a:xfrm>
            <a:off x="14522" y="152400"/>
            <a:ext cx="13004801" cy="1053254"/>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30000" tIns="65000" rIns="130000" bIns="65000" anchor="ctr" anchorCtr="0">
            <a:noAutofit/>
          </a:bodyPr>
          <a:lstStyle/>
          <a:p>
            <a:pPr marL="0" marR="0" lvl="0" indent="0" algn="ctr" rtl="0">
              <a:spcBef>
                <a:spcPts val="0"/>
              </a:spcBef>
              <a:buClr>
                <a:schemeClr val="dk1"/>
              </a:buClr>
              <a:buSzPct val="25000"/>
              <a:buFont typeface="Calibri"/>
              <a:buNone/>
            </a:pPr>
            <a:r>
              <a:rPr lang="en-US" sz="5650" b="0" i="0" u="none" strike="noStrike" cap="none" baseline="0">
                <a:solidFill>
                  <a:schemeClr val="dk1"/>
                </a:solidFill>
                <a:latin typeface="Calibri"/>
                <a:ea typeface="Calibri"/>
                <a:cs typeface="Calibri"/>
                <a:sym typeface="Calibri"/>
              </a:rPr>
              <a:t>Copyright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p:cNvPicPr preferRelativeResize="0">
            <a:picLocks noGrp="1"/>
          </p:cNvPicPr>
          <p:nvPr>
            <p:ph type="body" idx="1"/>
          </p:nvPr>
        </p:nvPicPr>
        <p:blipFill rotWithShape="1">
          <a:blip r:embed="rId3">
            <a:alphaModFix/>
          </a:blip>
          <a:srcRect/>
          <a:stretch/>
        </p:blipFill>
        <p:spPr>
          <a:xfrm>
            <a:off x="0" y="541483"/>
            <a:ext cx="12827000" cy="921211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650239" y="165877"/>
            <a:ext cx="11704319" cy="1625599"/>
          </a:xfrm>
          <a:prstGeom prst="rect">
            <a:avLst/>
          </a:prstGeom>
          <a:noFill/>
          <a:ln>
            <a:noFill/>
          </a:ln>
        </p:spPr>
        <p:txBody>
          <a:bodyPr lIns="130025" tIns="65000" rIns="130025" bIns="65000"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Open Educational Resources</a:t>
            </a:r>
          </a:p>
        </p:txBody>
      </p:sp>
      <p:grpSp>
        <p:nvGrpSpPr>
          <p:cNvPr id="369" name="Shape 369"/>
          <p:cNvGrpSpPr/>
          <p:nvPr/>
        </p:nvGrpSpPr>
        <p:grpSpPr>
          <a:xfrm>
            <a:off x="555872" y="3691681"/>
            <a:ext cx="11988800" cy="5486399"/>
            <a:chOff x="462854" y="2286000"/>
            <a:chExt cx="8429625" cy="3857624"/>
          </a:xfrm>
        </p:grpSpPr>
        <p:sp>
          <p:nvSpPr>
            <p:cNvPr id="370" name="Shape 370"/>
            <p:cNvSpPr/>
            <p:nvPr/>
          </p:nvSpPr>
          <p:spPr>
            <a:xfrm>
              <a:off x="3820410" y="2786058"/>
              <a:ext cx="1500197" cy="642941"/>
            </a:xfrm>
            <a:prstGeom prst="roundRect">
              <a:avLst>
                <a:gd name="adj" fmla="val 16667"/>
              </a:avLst>
            </a:prstGeom>
            <a:solidFill>
              <a:srgbClr val="8CB3E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600" b="0" i="0" u="none" strike="noStrike" cap="none" baseline="0">
                  <a:solidFill>
                    <a:srgbClr val="FFFFFF"/>
                  </a:solidFill>
                  <a:latin typeface="Arial"/>
                  <a:ea typeface="Arial"/>
                  <a:cs typeface="Arial"/>
                  <a:sym typeface="Arial"/>
                  <a:rtl val="0"/>
                </a:rPr>
                <a:t>Shared</a:t>
              </a:r>
            </a:p>
          </p:txBody>
        </p:sp>
        <p:sp>
          <p:nvSpPr>
            <p:cNvPr id="371" name="Shape 371"/>
            <p:cNvSpPr/>
            <p:nvPr/>
          </p:nvSpPr>
          <p:spPr>
            <a:xfrm>
              <a:off x="5749230" y="2286000"/>
              <a:ext cx="1928812" cy="857250"/>
            </a:xfrm>
            <a:prstGeom prst="wedgeEllipseCallout">
              <a:avLst>
                <a:gd name="adj1" fmla="val -68152"/>
                <a:gd name="adj2" fmla="val 48943"/>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300" b="1" i="0" u="none" strike="noStrike" cap="none" baseline="0">
                  <a:solidFill>
                    <a:srgbClr val="000000"/>
                  </a:solidFill>
                  <a:latin typeface="Arial"/>
                  <a:ea typeface="Arial"/>
                  <a:cs typeface="Arial"/>
                  <a:sym typeface="Arial"/>
                  <a:rtl val="0"/>
                </a:rPr>
                <a:t>Shared</a:t>
              </a:r>
              <a:r>
                <a:rPr lang="en-US" sz="2300" b="0" i="0" u="none" strike="noStrike" cap="none" baseline="0">
                  <a:solidFill>
                    <a:srgbClr val="000000"/>
                  </a:solidFill>
                  <a:latin typeface="Arial"/>
                  <a:ea typeface="Arial"/>
                  <a:cs typeface="Arial"/>
                  <a:sym typeface="Arial"/>
                  <a:rtl val="0"/>
                </a:rPr>
                <a:t> freely and openly to be…</a:t>
              </a:r>
            </a:p>
          </p:txBody>
        </p:sp>
        <p:sp>
          <p:nvSpPr>
            <p:cNvPr id="372" name="Shape 372"/>
            <p:cNvSpPr/>
            <p:nvPr/>
          </p:nvSpPr>
          <p:spPr>
            <a:xfrm rot="2504486">
              <a:off x="5401567" y="3465513"/>
              <a:ext cx="642938" cy="273050"/>
            </a:xfrm>
            <a:prstGeom prst="notchedRightArrow">
              <a:avLst>
                <a:gd name="adj1" fmla="val 0"/>
                <a:gd name="adj2" fmla="val 50000"/>
              </a:avLst>
            </a:prstGeom>
            <a:solidFill>
              <a:srgbClr val="5F497A"/>
            </a:solidFill>
            <a:ln w="9525"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600" b="0" i="0" u="none" strike="noStrike" cap="none" baseline="0">
                <a:solidFill>
                  <a:srgbClr val="FFFFFF"/>
                </a:solidFill>
                <a:latin typeface="Arial"/>
                <a:ea typeface="Arial"/>
                <a:cs typeface="Arial"/>
                <a:sym typeface="Arial"/>
                <a:rtl val="0"/>
              </a:endParaRPr>
            </a:p>
          </p:txBody>
        </p:sp>
        <p:sp>
          <p:nvSpPr>
            <p:cNvPr id="373" name="Shape 373"/>
            <p:cNvSpPr/>
            <p:nvPr/>
          </p:nvSpPr>
          <p:spPr>
            <a:xfrm>
              <a:off x="5463483" y="3929066"/>
              <a:ext cx="1428759" cy="642941"/>
            </a:xfrm>
            <a:prstGeom prst="roundRect">
              <a:avLst>
                <a:gd name="adj" fmla="val 16667"/>
              </a:avLst>
            </a:prstGeom>
            <a:solidFill>
              <a:srgbClr val="8CB3E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600" b="0" i="0" u="none" strike="noStrike" cap="none" baseline="0">
                  <a:solidFill>
                    <a:srgbClr val="FFFFFF"/>
                  </a:solidFill>
                  <a:latin typeface="Arial"/>
                  <a:ea typeface="Arial"/>
                  <a:cs typeface="Arial"/>
                  <a:sym typeface="Arial"/>
                  <a:rtl val="0"/>
                </a:rPr>
                <a:t>Used</a:t>
              </a:r>
            </a:p>
          </p:txBody>
        </p:sp>
        <p:sp>
          <p:nvSpPr>
            <p:cNvPr id="374" name="Shape 374"/>
            <p:cNvSpPr/>
            <p:nvPr/>
          </p:nvSpPr>
          <p:spPr>
            <a:xfrm>
              <a:off x="3891848" y="5000635"/>
              <a:ext cx="1428759" cy="642941"/>
            </a:xfrm>
            <a:prstGeom prst="roundRect">
              <a:avLst>
                <a:gd name="adj" fmla="val 16667"/>
              </a:avLst>
            </a:prstGeom>
            <a:solidFill>
              <a:srgbClr val="8CB3E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600" b="0" i="0" u="none" strike="noStrike" cap="none" baseline="0">
                  <a:solidFill>
                    <a:srgbClr val="FFFFFF"/>
                  </a:solidFill>
                  <a:latin typeface="Arial"/>
                  <a:ea typeface="Arial"/>
                  <a:cs typeface="Arial"/>
                  <a:sym typeface="Arial"/>
                  <a:rtl val="0"/>
                </a:rPr>
                <a:t>Improved</a:t>
              </a:r>
            </a:p>
          </p:txBody>
        </p:sp>
        <p:sp>
          <p:nvSpPr>
            <p:cNvPr id="375" name="Shape 375"/>
            <p:cNvSpPr/>
            <p:nvPr/>
          </p:nvSpPr>
          <p:spPr>
            <a:xfrm>
              <a:off x="2105898" y="3929066"/>
              <a:ext cx="1500197" cy="642941"/>
            </a:xfrm>
            <a:prstGeom prst="roundRect">
              <a:avLst>
                <a:gd name="adj" fmla="val 16667"/>
              </a:avLst>
            </a:prstGeom>
            <a:solidFill>
              <a:srgbClr val="8CB3E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600" b="0" i="0" u="none" strike="noStrike" cap="none" baseline="0">
                  <a:solidFill>
                    <a:srgbClr val="FFFFFF"/>
                  </a:solidFill>
                  <a:latin typeface="Arial"/>
                  <a:ea typeface="Arial"/>
                  <a:cs typeface="Arial"/>
                  <a:sym typeface="Arial"/>
                  <a:rtl val="0"/>
                </a:rPr>
                <a:t>Redistributed</a:t>
              </a:r>
            </a:p>
          </p:txBody>
        </p:sp>
        <p:sp>
          <p:nvSpPr>
            <p:cNvPr id="376" name="Shape 376"/>
            <p:cNvSpPr/>
            <p:nvPr/>
          </p:nvSpPr>
          <p:spPr>
            <a:xfrm>
              <a:off x="6963667" y="4714875"/>
              <a:ext cx="1928812" cy="857250"/>
            </a:xfrm>
            <a:prstGeom prst="wedgeEllipseCallout">
              <a:avLst>
                <a:gd name="adj1" fmla="val -49281"/>
                <a:gd name="adj2" fmla="val -101218"/>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300" b="1" i="0" u="none" strike="noStrike" cap="none" baseline="0">
                  <a:solidFill>
                    <a:srgbClr val="000000"/>
                  </a:solidFill>
                  <a:latin typeface="Arial"/>
                  <a:ea typeface="Arial"/>
                  <a:cs typeface="Arial"/>
                  <a:sym typeface="Arial"/>
                  <a:rtl val="0"/>
                </a:rPr>
                <a:t> … used </a:t>
              </a:r>
              <a:r>
                <a:rPr lang="en-US" sz="2300" b="0" i="0" u="none" strike="noStrike" cap="none" baseline="0">
                  <a:solidFill>
                    <a:srgbClr val="000000"/>
                  </a:solidFill>
                  <a:latin typeface="Arial"/>
                  <a:ea typeface="Arial"/>
                  <a:cs typeface="Arial"/>
                  <a:sym typeface="Arial"/>
                  <a:rtl val="0"/>
                </a:rPr>
                <a:t>by</a:t>
              </a:r>
              <a:r>
                <a:rPr lang="en-US" sz="2300" b="1" i="0" u="none" strike="noStrike" cap="none" baseline="0">
                  <a:solidFill>
                    <a:srgbClr val="000000"/>
                  </a:solidFill>
                  <a:latin typeface="Arial"/>
                  <a:ea typeface="Arial"/>
                  <a:cs typeface="Arial"/>
                  <a:sym typeface="Arial"/>
                  <a:rtl val="0"/>
                </a:rPr>
                <a:t> </a:t>
              </a:r>
              <a:r>
                <a:rPr lang="en-US" sz="2300" b="0" i="0" u="none" strike="noStrike" cap="none" baseline="0">
                  <a:solidFill>
                    <a:srgbClr val="000000"/>
                  </a:solidFill>
                  <a:latin typeface="Arial"/>
                  <a:ea typeface="Arial"/>
                  <a:cs typeface="Arial"/>
                  <a:sym typeface="Arial"/>
                  <a:rtl val="0"/>
                </a:rPr>
                <a:t>anyone to … </a:t>
              </a:r>
            </a:p>
          </p:txBody>
        </p:sp>
        <p:sp>
          <p:nvSpPr>
            <p:cNvPr id="377" name="Shape 377"/>
            <p:cNvSpPr/>
            <p:nvPr/>
          </p:nvSpPr>
          <p:spPr>
            <a:xfrm rot="7909885">
              <a:off x="5469035" y="4837906"/>
              <a:ext cx="642937" cy="273050"/>
            </a:xfrm>
            <a:prstGeom prst="notchedRightArrow">
              <a:avLst>
                <a:gd name="adj1" fmla="val 0"/>
                <a:gd name="adj2" fmla="val 50000"/>
              </a:avLst>
            </a:prstGeom>
            <a:solidFill>
              <a:srgbClr val="5F497A"/>
            </a:solidFill>
            <a:ln w="9525"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600" b="0" i="0" u="none" strike="noStrike" cap="none" baseline="0">
                <a:solidFill>
                  <a:srgbClr val="FFFFFF"/>
                </a:solidFill>
                <a:latin typeface="Arial"/>
                <a:ea typeface="Arial"/>
                <a:cs typeface="Arial"/>
                <a:sym typeface="Arial"/>
                <a:rtl val="0"/>
              </a:endParaRPr>
            </a:p>
          </p:txBody>
        </p:sp>
        <p:sp>
          <p:nvSpPr>
            <p:cNvPr id="378" name="Shape 378"/>
            <p:cNvSpPr/>
            <p:nvPr/>
          </p:nvSpPr>
          <p:spPr>
            <a:xfrm>
              <a:off x="462854" y="4929187"/>
              <a:ext cx="3000375" cy="1214437"/>
            </a:xfrm>
            <a:prstGeom prst="wedgeEllipseCallout">
              <a:avLst>
                <a:gd name="adj1" fmla="val 59208"/>
                <a:gd name="adj2" fmla="val -16538"/>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300" b="1" i="0" u="none" strike="noStrike" cap="none" baseline="0">
                  <a:solidFill>
                    <a:srgbClr val="000000"/>
                  </a:solidFill>
                  <a:latin typeface="Arial"/>
                  <a:ea typeface="Arial"/>
                  <a:cs typeface="Arial"/>
                  <a:sym typeface="Arial"/>
                  <a:rtl val="0"/>
                </a:rPr>
                <a:t>… adapt / repurpose/ improve </a:t>
              </a:r>
              <a:r>
                <a:rPr lang="en-US" sz="2300" b="0" i="0" u="none" strike="noStrike" cap="none" baseline="0">
                  <a:solidFill>
                    <a:srgbClr val="000000"/>
                  </a:solidFill>
                  <a:latin typeface="Arial"/>
                  <a:ea typeface="Arial"/>
                  <a:cs typeface="Arial"/>
                  <a:sym typeface="Arial"/>
                  <a:rtl val="0"/>
                </a:rPr>
                <a:t>under some type of license in order to …</a:t>
              </a:r>
            </a:p>
          </p:txBody>
        </p:sp>
        <p:sp>
          <p:nvSpPr>
            <p:cNvPr id="379" name="Shape 379"/>
            <p:cNvSpPr/>
            <p:nvPr/>
          </p:nvSpPr>
          <p:spPr>
            <a:xfrm rot="-2907769">
              <a:off x="3171923" y="3461544"/>
              <a:ext cx="642937" cy="273050"/>
            </a:xfrm>
            <a:prstGeom prst="notchedRightArrow">
              <a:avLst>
                <a:gd name="adj1" fmla="val 0"/>
                <a:gd name="adj2" fmla="val 50000"/>
              </a:avLst>
            </a:prstGeom>
            <a:solidFill>
              <a:srgbClr val="5F497A"/>
            </a:solidFill>
            <a:ln w="9525"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600" b="0" i="0" u="none" strike="noStrike" cap="none" baseline="0">
                <a:solidFill>
                  <a:srgbClr val="FFFFFF"/>
                </a:solidFill>
                <a:latin typeface="Arial"/>
                <a:ea typeface="Arial"/>
                <a:cs typeface="Arial"/>
                <a:sym typeface="Arial"/>
                <a:rtl val="0"/>
              </a:endParaRPr>
            </a:p>
          </p:txBody>
        </p:sp>
        <p:sp>
          <p:nvSpPr>
            <p:cNvPr id="380" name="Shape 380"/>
            <p:cNvSpPr/>
            <p:nvPr/>
          </p:nvSpPr>
          <p:spPr>
            <a:xfrm rot="-8373912">
              <a:off x="3188592" y="4837112"/>
              <a:ext cx="642937" cy="273050"/>
            </a:xfrm>
            <a:prstGeom prst="notchedRightArrow">
              <a:avLst>
                <a:gd name="adj1" fmla="val 0"/>
                <a:gd name="adj2" fmla="val 50000"/>
              </a:avLst>
            </a:prstGeom>
            <a:solidFill>
              <a:srgbClr val="5F497A"/>
            </a:solidFill>
            <a:ln w="9525"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600" b="0" i="0" u="none" strike="noStrike" cap="none" baseline="0">
                <a:solidFill>
                  <a:srgbClr val="FFFFFF"/>
                </a:solidFill>
                <a:latin typeface="Arial"/>
                <a:ea typeface="Arial"/>
                <a:cs typeface="Arial"/>
                <a:sym typeface="Arial"/>
                <a:rtl val="0"/>
              </a:endParaRPr>
            </a:p>
          </p:txBody>
        </p:sp>
        <p:sp>
          <p:nvSpPr>
            <p:cNvPr id="381" name="Shape 381"/>
            <p:cNvSpPr/>
            <p:nvPr/>
          </p:nvSpPr>
          <p:spPr>
            <a:xfrm>
              <a:off x="462854" y="2857500"/>
              <a:ext cx="2071686" cy="857250"/>
            </a:xfrm>
            <a:prstGeom prst="wedgeEllipseCallout">
              <a:avLst>
                <a:gd name="adj1" fmla="val 24281"/>
                <a:gd name="adj2" fmla="val 104865"/>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300" b="1" i="0" u="none" strike="noStrike" cap="none" baseline="0">
                  <a:solidFill>
                    <a:srgbClr val="000000"/>
                  </a:solidFill>
                  <a:latin typeface="Arial"/>
                  <a:ea typeface="Arial"/>
                  <a:cs typeface="Arial"/>
                  <a:sym typeface="Arial"/>
                  <a:rtl val="0"/>
                </a:rPr>
                <a:t>… redistribute </a:t>
              </a:r>
              <a:r>
                <a:rPr lang="en-US" sz="2300" b="0" i="0" u="none" strike="noStrike" cap="none" baseline="0">
                  <a:solidFill>
                    <a:srgbClr val="000000"/>
                  </a:solidFill>
                  <a:latin typeface="Arial"/>
                  <a:ea typeface="Arial"/>
                  <a:cs typeface="Arial"/>
                  <a:sym typeface="Arial"/>
                  <a:rtl val="0"/>
                </a:rPr>
                <a:t>and share again.</a:t>
              </a:r>
            </a:p>
          </p:txBody>
        </p:sp>
      </p:grpSp>
      <p:sp>
        <p:nvSpPr>
          <p:cNvPr id="382" name="Shape 382"/>
          <p:cNvSpPr txBox="1"/>
          <p:nvPr/>
        </p:nvSpPr>
        <p:spPr>
          <a:xfrm>
            <a:off x="550197" y="1838324"/>
            <a:ext cx="11277601" cy="1707135"/>
          </a:xfrm>
          <a:prstGeom prst="rect">
            <a:avLst/>
          </a:prstGeom>
          <a:noFill/>
          <a:ln>
            <a:noFill/>
          </a:ln>
        </p:spPr>
        <p:txBody>
          <a:bodyPr lIns="130000" tIns="65000" rIns="130000" bIns="650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400" b="1" i="0" u="none" strike="noStrike" cap="none" baseline="0">
                <a:solidFill>
                  <a:srgbClr val="000000"/>
                </a:solidFill>
                <a:latin typeface="Calibri"/>
                <a:ea typeface="Calibri"/>
                <a:cs typeface="Calibri"/>
                <a:sym typeface="Calibri"/>
                <a:rtl val="0"/>
              </a:rPr>
              <a:t>Open Content </a:t>
            </a:r>
            <a:r>
              <a:rPr lang="en-US" sz="3400" b="0" i="0" u="none" strike="noStrike" cap="none" baseline="0">
                <a:solidFill>
                  <a:srgbClr val="000000"/>
                </a:solidFill>
                <a:latin typeface="Calibri"/>
                <a:ea typeface="Calibri"/>
                <a:cs typeface="Calibri"/>
                <a:sym typeface="Calibri"/>
                <a:rtl val="0"/>
              </a:rPr>
              <a:t>/ </a:t>
            </a:r>
            <a:r>
              <a:rPr lang="en-US" sz="3400" b="1" i="0" u="none" strike="noStrike" cap="none" baseline="0">
                <a:solidFill>
                  <a:srgbClr val="000000"/>
                </a:solidFill>
                <a:latin typeface="Calibri"/>
                <a:ea typeface="Calibri"/>
                <a:cs typeface="Calibri"/>
                <a:sym typeface="Calibri"/>
                <a:rtl val="0"/>
              </a:rPr>
              <a:t>Open educational resources </a:t>
            </a:r>
            <a:r>
              <a:rPr lang="en-US" sz="3400" b="0" i="0" u="none" strike="noStrike" cap="none" baseline="0">
                <a:solidFill>
                  <a:srgbClr val="000000"/>
                </a:solidFill>
                <a:latin typeface="Calibri"/>
                <a:ea typeface="Calibri"/>
                <a:cs typeface="Calibri"/>
                <a:sym typeface="Calibri"/>
                <a:rtl val="0"/>
              </a:rPr>
              <a:t>(OER) / </a:t>
            </a:r>
            <a:r>
              <a:rPr lang="en-US" sz="3400" b="1" i="0" u="none" strike="noStrike" cap="none" baseline="0">
                <a:solidFill>
                  <a:srgbClr val="000000"/>
                </a:solidFill>
                <a:latin typeface="Calibri"/>
                <a:ea typeface="Calibri"/>
                <a:cs typeface="Calibri"/>
                <a:sym typeface="Calibri"/>
                <a:rtl val="0"/>
              </a:rPr>
              <a:t>Open Courseware </a:t>
            </a:r>
            <a:r>
              <a:rPr lang="en-US" sz="3400" b="0" i="0" u="none" strike="noStrike" cap="none" baseline="0">
                <a:solidFill>
                  <a:srgbClr val="000000"/>
                </a:solidFill>
                <a:latin typeface="Calibri"/>
                <a:ea typeface="Calibri"/>
                <a:cs typeface="Calibri"/>
                <a:sym typeface="Calibri"/>
                <a:rtl val="0"/>
              </a:rPr>
              <a:t>are educational materials which are </a:t>
            </a:r>
            <a:r>
              <a:rPr lang="en-US" sz="3400" b="1" i="0" u="none" strike="noStrike" cap="none" baseline="0">
                <a:solidFill>
                  <a:srgbClr val="000000"/>
                </a:solidFill>
                <a:latin typeface="Calibri"/>
                <a:ea typeface="Calibri"/>
                <a:cs typeface="Calibri"/>
                <a:sym typeface="Calibri"/>
                <a:rtl val="0"/>
              </a:rPr>
              <a:t>discoverable</a:t>
            </a:r>
            <a:r>
              <a:rPr lang="en-US" sz="3400" b="0" i="0" u="none" strike="noStrike" cap="none" baseline="0">
                <a:solidFill>
                  <a:srgbClr val="000000"/>
                </a:solidFill>
                <a:latin typeface="Calibri"/>
                <a:ea typeface="Calibri"/>
                <a:cs typeface="Calibri"/>
                <a:sym typeface="Calibri"/>
                <a:rtl val="0"/>
              </a:rPr>
              <a:t> online and </a:t>
            </a:r>
            <a:r>
              <a:rPr lang="en-US" sz="3400" b="1" i="0" u="none" strike="noStrike" cap="none" baseline="0">
                <a:solidFill>
                  <a:srgbClr val="000000"/>
                </a:solidFill>
                <a:latin typeface="Calibri"/>
                <a:ea typeface="Calibri"/>
                <a:cs typeface="Calibri"/>
                <a:sym typeface="Calibri"/>
                <a:rtl val="0"/>
              </a:rPr>
              <a:t>openly</a:t>
            </a:r>
            <a:r>
              <a:rPr lang="en-US" sz="3400" b="0" i="0" u="none" strike="noStrike" cap="none" baseline="0">
                <a:solidFill>
                  <a:srgbClr val="000000"/>
                </a:solidFill>
                <a:latin typeface="Calibri"/>
                <a:ea typeface="Calibri"/>
                <a:cs typeface="Calibri"/>
                <a:sym typeface="Calibri"/>
                <a:rtl val="0"/>
              </a:rPr>
              <a:t> </a:t>
            </a:r>
            <a:r>
              <a:rPr lang="en-US" sz="3400" b="1" i="0" u="none" strike="noStrike" cap="none" baseline="0">
                <a:solidFill>
                  <a:srgbClr val="000000"/>
                </a:solidFill>
                <a:latin typeface="Calibri"/>
                <a:ea typeface="Calibri"/>
                <a:cs typeface="Calibri"/>
                <a:sym typeface="Calibri"/>
                <a:rtl val="0"/>
              </a:rPr>
              <a:t>licensed</a:t>
            </a:r>
            <a:r>
              <a:rPr lang="en-US" sz="3400" b="0" i="0" u="none" strike="noStrike" cap="none" baseline="0">
                <a:solidFill>
                  <a:srgbClr val="000000"/>
                </a:solidFill>
                <a:latin typeface="Calibri"/>
                <a:ea typeface="Calibri"/>
                <a:cs typeface="Calibri"/>
                <a:sym typeface="Calibri"/>
                <a:rtl val="0"/>
              </a:rPr>
              <a:t>  that can be: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Shape 388"/>
          <p:cNvPicPr preferRelativeResize="0"/>
          <p:nvPr/>
        </p:nvPicPr>
        <p:blipFill>
          <a:blip r:embed="rId3">
            <a:alphaModFix/>
          </a:blip>
          <a:stretch>
            <a:fillRect/>
          </a:stretch>
        </p:blipFill>
        <p:spPr>
          <a:xfrm>
            <a:off x="152400" y="152400"/>
            <a:ext cx="12852399" cy="96392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650239" y="-38945"/>
            <a:ext cx="11704319" cy="1625599"/>
          </a:xfrm>
          <a:prstGeom prst="rect">
            <a:avLst/>
          </a:prstGeom>
          <a:noFill/>
          <a:ln>
            <a:noFill/>
          </a:ln>
        </p:spPr>
        <p:txBody>
          <a:bodyPr lIns="130025" tIns="65000" rIns="130025" bIns="65000" anchor="ctr" anchorCtr="0">
            <a:noAutofit/>
          </a:bodyPr>
          <a:lstStyle/>
          <a:p>
            <a:pPr marL="0" marR="0" lvl="0" indent="0" algn="ctr" rtl="0">
              <a:spcBef>
                <a:spcPts val="0"/>
              </a:spcBef>
              <a:buClr>
                <a:schemeClr val="dk1"/>
              </a:buClr>
              <a:buSzPct val="25000"/>
              <a:buFont typeface="Calibri"/>
              <a:buNone/>
            </a:pPr>
            <a:r>
              <a:rPr lang="en-US" sz="5700" b="0" i="0" u="none" strike="noStrike" cap="none" baseline="0">
                <a:solidFill>
                  <a:schemeClr val="dk1"/>
                </a:solidFill>
                <a:latin typeface="Calibri"/>
                <a:ea typeface="Calibri"/>
                <a:cs typeface="Calibri"/>
                <a:sym typeface="Calibri"/>
              </a:rPr>
              <a:t>Aggregating content: OER </a:t>
            </a:r>
            <a:r>
              <a:rPr lang="en-US" sz="6300" b="0" i="0" u="none" strike="noStrike" cap="none" baseline="0">
                <a:solidFill>
                  <a:schemeClr val="dk1"/>
                </a:solidFill>
                <a:latin typeface="Calibri"/>
                <a:ea typeface="Calibri"/>
                <a:cs typeface="Calibri"/>
                <a:sym typeface="Calibri"/>
              </a:rPr>
              <a:t>Commons</a:t>
            </a:r>
          </a:p>
        </p:txBody>
      </p:sp>
      <p:pic>
        <p:nvPicPr>
          <p:cNvPr id="395" name="Shape 395"/>
          <p:cNvPicPr preferRelativeResize="0"/>
          <p:nvPr/>
        </p:nvPicPr>
        <p:blipFill rotWithShape="1">
          <a:blip r:embed="rId3">
            <a:alphaModFix/>
          </a:blip>
          <a:srcRect/>
          <a:stretch/>
        </p:blipFill>
        <p:spPr>
          <a:xfrm>
            <a:off x="850340" y="1235951"/>
            <a:ext cx="11387098" cy="829242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77801" y="533402"/>
            <a:ext cx="12649200" cy="762000"/>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Quick bio</a:t>
            </a:r>
          </a:p>
        </p:txBody>
      </p:sp>
      <p:sp>
        <p:nvSpPr>
          <p:cNvPr id="252" name="Shape 252"/>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a:solidFill>
                  <a:srgbClr val="000000"/>
                </a:solidFill>
                <a:latin typeface="Calibri"/>
                <a:ea typeface="Calibri"/>
                <a:cs typeface="Calibri"/>
                <a:sym typeface="Calibri"/>
                <a:rtl val="0"/>
              </a:rPr>
              <a:t>Robin Fay @georgiawebgurl </a:t>
            </a:r>
          </a:p>
        </p:txBody>
      </p:sp>
      <p:pic>
        <p:nvPicPr>
          <p:cNvPr id="253" name="Shape 253"/>
          <p:cNvPicPr preferRelativeResize="0">
            <a:picLocks noGrp="1"/>
          </p:cNvPicPr>
          <p:nvPr>
            <p:ph type="body" idx="1"/>
          </p:nvPr>
        </p:nvPicPr>
        <p:blipFill rotWithShape="1">
          <a:blip r:embed="rId3">
            <a:alphaModFix/>
          </a:blip>
          <a:srcRect/>
          <a:stretch/>
        </p:blipFill>
        <p:spPr>
          <a:xfrm>
            <a:off x="4521200" y="2286001"/>
            <a:ext cx="8257741" cy="4343400"/>
          </a:xfrm>
          <a:prstGeom prst="rect">
            <a:avLst/>
          </a:prstGeom>
          <a:noFill/>
          <a:ln>
            <a:noFill/>
          </a:ln>
        </p:spPr>
      </p:pic>
      <p:sp>
        <p:nvSpPr>
          <p:cNvPr id="254" name="Shape 254"/>
          <p:cNvSpPr txBox="1"/>
          <p:nvPr/>
        </p:nvSpPr>
        <p:spPr>
          <a:xfrm>
            <a:off x="177801" y="2322289"/>
            <a:ext cx="4064000" cy="2706916"/>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t" anchorCtr="0">
            <a:noAutofit/>
          </a:bodyPr>
          <a:lstStyle/>
          <a:p>
            <a:pPr marL="292042" marR="0" lvl="0" indent="-12642" algn="l" rtl="0">
              <a:lnSpc>
                <a:spcPct val="100000"/>
              </a:lnSpc>
              <a:spcBef>
                <a:spcPts val="0"/>
              </a:spcBef>
              <a:spcAft>
                <a:spcPts val="0"/>
              </a:spcAft>
              <a:buClr>
                <a:schemeClr val="dk1"/>
              </a:buClr>
              <a:buSzPct val="25000"/>
              <a:buFont typeface="Calibri"/>
              <a:buNone/>
            </a:pPr>
            <a:r>
              <a:rPr lang="en-US" sz="1600" b="1" i="0" u="none" strike="noStrike" cap="none" baseline="0">
                <a:solidFill>
                  <a:schemeClr val="dk1"/>
                </a:solidFill>
                <a:latin typeface="Calibri"/>
                <a:ea typeface="Calibri"/>
                <a:cs typeface="Calibri"/>
                <a:sym typeface="Calibri"/>
                <a:rtl val="0"/>
              </a:rPr>
              <a:t>15+ years in technology and libraries</a:t>
            </a: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a:p>
            <a:pPr marL="292042" marR="0" lvl="0" indent="-12642" algn="l" rtl="0">
              <a:lnSpc>
                <a:spcPct val="100000"/>
              </a:lnSpc>
              <a:spcBef>
                <a:spcPts val="320"/>
              </a:spcBef>
              <a:spcAft>
                <a:spcPts val="0"/>
              </a:spcAft>
              <a:buClr>
                <a:schemeClr val="dk1"/>
              </a:buClr>
              <a:buSzPct val="25000"/>
              <a:buFont typeface="Calibri"/>
              <a:buNone/>
            </a:pPr>
            <a:r>
              <a:rPr lang="en-US" sz="1600" b="1" i="0" u="none" strike="noStrike" cap="none" baseline="0">
                <a:solidFill>
                  <a:schemeClr val="dk1"/>
                </a:solidFill>
                <a:latin typeface="Calibri"/>
                <a:ea typeface="Calibri"/>
                <a:cs typeface="Calibri"/>
                <a:sym typeface="Calibri"/>
                <a:rtl val="0"/>
              </a:rPr>
              <a:t>Projects include metadata, technology, and web work for nonprofits, libraries, and corporations</a:t>
            </a: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a:p>
            <a:pPr marL="292042" marR="0" lvl="0" indent="-12642" algn="l" rtl="0">
              <a:lnSpc>
                <a:spcPct val="100000"/>
              </a:lnSpc>
              <a:spcBef>
                <a:spcPts val="320"/>
              </a:spcBef>
              <a:spcAft>
                <a:spcPts val="0"/>
              </a:spcAft>
              <a:buClr>
                <a:schemeClr val="dk1"/>
              </a:buClr>
              <a:buSzPct val="25000"/>
              <a:buFont typeface="Calibri"/>
              <a:buNone/>
            </a:pPr>
            <a:r>
              <a:rPr lang="en-US" sz="1600" b="1" i="0" u="none" strike="noStrike" cap="none" baseline="0">
                <a:solidFill>
                  <a:schemeClr val="dk1"/>
                </a:solidFill>
                <a:latin typeface="Calibri"/>
                <a:ea typeface="Calibri"/>
                <a:cs typeface="Calibri"/>
                <a:sym typeface="Calibri"/>
                <a:rtl val="0"/>
              </a:rPr>
              <a:t>Teacher/Trainer</a:t>
            </a: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a:p>
            <a:pPr marL="292042" marR="0" lvl="0" indent="-12642" algn="l" rtl="0">
              <a:lnSpc>
                <a:spcPct val="100000"/>
              </a:lnSpc>
              <a:spcBef>
                <a:spcPts val="320"/>
              </a:spcBef>
              <a:spcAft>
                <a:spcPts val="0"/>
              </a:spcAft>
              <a:buClr>
                <a:schemeClr val="dk1"/>
              </a:buClr>
              <a:buSzPct val="25000"/>
              <a:buFont typeface="Calibri"/>
              <a:buNone/>
            </a:pPr>
            <a:r>
              <a:rPr lang="en-US" sz="1600" b="1" i="0" u="none" strike="noStrike" cap="none" baseline="0">
                <a:solidFill>
                  <a:schemeClr val="dk1"/>
                </a:solidFill>
                <a:latin typeface="Calibri"/>
                <a:ea typeface="Calibri"/>
                <a:cs typeface="Calibri"/>
                <a:sym typeface="Calibri"/>
                <a:rtl val="0"/>
              </a:rPr>
              <a:t>@georgiawebgurl </a:t>
            </a: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a:p>
            <a:pPr marL="292042" marR="0" lvl="0" indent="-12642" algn="l" rtl="0">
              <a:lnSpc>
                <a:spcPct val="100000"/>
              </a:lnSpc>
              <a:spcBef>
                <a:spcPts val="32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rtl val="0"/>
            </a:endParaRPr>
          </a:p>
        </p:txBody>
      </p:sp>
      <p:pic>
        <p:nvPicPr>
          <p:cNvPr id="255" name="Shape 255"/>
          <p:cNvPicPr preferRelativeResize="0"/>
          <p:nvPr/>
        </p:nvPicPr>
        <p:blipFill rotWithShape="1">
          <a:blip r:embed="rId4">
            <a:alphaModFix/>
          </a:blip>
          <a:srcRect/>
          <a:stretch/>
        </p:blipFill>
        <p:spPr>
          <a:xfrm>
            <a:off x="711202" y="6172460"/>
            <a:ext cx="5629275" cy="3064430"/>
          </a:xfrm>
          <a:prstGeom prst="rect">
            <a:avLst/>
          </a:prstGeom>
          <a:noFill/>
          <a:ln>
            <a:noFill/>
          </a:ln>
        </p:spPr>
      </p:pic>
      <p:pic>
        <p:nvPicPr>
          <p:cNvPr id="256" name="Shape 256"/>
          <p:cNvPicPr preferRelativeResize="0"/>
          <p:nvPr/>
        </p:nvPicPr>
        <p:blipFill/>
        <p:spPr>
          <a:xfrm>
            <a:off x="6045205" y="5562600"/>
            <a:ext cx="2336673" cy="2336673"/>
          </a:xfrm>
          <a:prstGeom prst="rect">
            <a:avLst/>
          </a:prstGeom>
          <a:solidFill>
            <a:srgbClr val="FFFFFF"/>
          </a:solidFill>
          <a:ln>
            <a:noFill/>
          </a:ln>
        </p:spPr>
      </p:pic>
      <p:pic>
        <p:nvPicPr>
          <p:cNvPr id="257" name="Shape 257"/>
          <p:cNvPicPr preferRelativeResize="0"/>
          <p:nvPr/>
        </p:nvPicPr>
        <p:blipFill rotWithShape="1">
          <a:blip r:embed="rId5">
            <a:alphaModFix/>
          </a:blip>
          <a:srcRect/>
          <a:stretch/>
        </p:blipFill>
        <p:spPr>
          <a:xfrm>
            <a:off x="8559800" y="6937249"/>
            <a:ext cx="3238499" cy="19240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p:nvPr/>
        </p:nvSpPr>
        <p:spPr>
          <a:xfrm>
            <a:off x="125406" y="609604"/>
            <a:ext cx="12473098" cy="1754401"/>
          </a:xfrm>
          <a:prstGeom prst="rect">
            <a:avLst/>
          </a:prstGeom>
          <a:noFill/>
          <a:ln>
            <a:noFill/>
          </a:ln>
        </p:spPr>
        <p:txBody>
          <a:bodyPr lIns="91400" tIns="45675" rIns="91400" bIns="45675" anchor="t" anchorCtr="0">
            <a:noAutofit/>
          </a:bodyPr>
          <a:lstStyle/>
          <a:p>
            <a:pPr marL="0" marR="0" lvl="0" indent="0" algn="ctr" rtl="0">
              <a:lnSpc>
                <a:spcPct val="100000"/>
              </a:lnSpc>
              <a:spcBef>
                <a:spcPts val="0"/>
              </a:spcBef>
              <a:spcAft>
                <a:spcPts val="0"/>
              </a:spcAft>
              <a:buClr>
                <a:srgbClr val="000000"/>
              </a:buClr>
              <a:buFont typeface="Arial"/>
              <a:buNone/>
            </a:pPr>
            <a:endParaRPr sz="5400" b="0" i="0" u="none" strike="noStrike" cap="none" baseline="0">
              <a:solidFill>
                <a:srgbClr val="002060"/>
              </a:solidFill>
              <a:latin typeface="Helvetica Neue"/>
              <a:ea typeface="Helvetica Neue"/>
              <a:cs typeface="Helvetica Neue"/>
              <a:sym typeface="Helvetica Neue"/>
              <a:rtl val="0"/>
            </a:endParaRPr>
          </a:p>
        </p:txBody>
      </p:sp>
      <p:sp>
        <p:nvSpPr>
          <p:cNvPr id="402" name="Shape 402"/>
          <p:cNvSpPr txBox="1"/>
          <p:nvPr/>
        </p:nvSpPr>
        <p:spPr>
          <a:xfrm>
            <a:off x="699752" y="1942152"/>
            <a:ext cx="12013199" cy="7311600"/>
          </a:xfrm>
          <a:prstGeom prst="rect">
            <a:avLst/>
          </a:prstGeom>
          <a:noFill/>
          <a:ln>
            <a:noFill/>
          </a:ln>
        </p:spPr>
        <p:txBody>
          <a:bodyPr lIns="91400" tIns="91400" rIns="91400" bIns="914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03" name="Shape 403"/>
          <p:cNvSpPr txBox="1"/>
          <p:nvPr/>
        </p:nvSpPr>
        <p:spPr>
          <a:xfrm>
            <a:off x="1118600" y="2133600"/>
            <a:ext cx="10565398" cy="5791200"/>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91400" tIns="91400" rIns="91400" bIns="914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7300" b="0" i="0" u="none" strike="noStrike" cap="none" baseline="0">
                <a:solidFill>
                  <a:schemeClr val="dk1"/>
                </a:solidFill>
                <a:latin typeface="Calibri"/>
                <a:ea typeface="Calibri"/>
                <a:cs typeface="Calibri"/>
                <a:sym typeface="Calibri"/>
                <a:rtl val="0"/>
              </a:rPr>
              <a:t>Discussion: </a:t>
            </a:r>
          </a:p>
          <a:p>
            <a:pPr marL="0" marR="0" lvl="0" indent="0" algn="ctr" rtl="0">
              <a:lnSpc>
                <a:spcPct val="100000"/>
              </a:lnSpc>
              <a:spcBef>
                <a:spcPts val="0"/>
              </a:spcBef>
              <a:spcAft>
                <a:spcPts val="0"/>
              </a:spcAft>
              <a:buClr>
                <a:schemeClr val="dk1"/>
              </a:buClr>
              <a:buSzPct val="25000"/>
              <a:buFont typeface="Calibri"/>
              <a:buNone/>
            </a:pPr>
            <a:r>
              <a:rPr lang="en-US" sz="7300" b="0" i="0" u="none" strike="noStrike" cap="none" baseline="0">
                <a:solidFill>
                  <a:schemeClr val="dk1"/>
                </a:solidFill>
                <a:latin typeface="Calibri"/>
                <a:ea typeface="Calibri"/>
                <a:cs typeface="Calibri"/>
                <a:sym typeface="Calibri"/>
                <a:rtl val="0"/>
              </a:rPr>
              <a:t>What do you see as emerging trends?</a:t>
            </a:r>
          </a:p>
          <a:p>
            <a:pPr marL="0" marR="0" lvl="0" indent="0" algn="ctr" rtl="0">
              <a:lnSpc>
                <a:spcPct val="100000"/>
              </a:lnSpc>
              <a:spcBef>
                <a:spcPts val="0"/>
              </a:spcBef>
              <a:spcAft>
                <a:spcPts val="0"/>
              </a:spcAft>
              <a:buClr>
                <a:schemeClr val="dk1"/>
              </a:buClr>
              <a:buSzPct val="25000"/>
              <a:buFont typeface="Calibri"/>
              <a:buNone/>
            </a:pPr>
            <a:r>
              <a:rPr lang="en-US" sz="7300" b="0" i="0" u="none" strike="noStrike" cap="none" baseline="0">
                <a:solidFill>
                  <a:schemeClr val="dk1"/>
                </a:solidFill>
                <a:latin typeface="Calibri"/>
                <a:ea typeface="Calibri"/>
                <a:cs typeface="Calibri"/>
                <a:sym typeface="Calibri"/>
                <a:rtl val="0"/>
              </a:rPr>
              <a:t>Challenges?</a:t>
            </a:r>
          </a:p>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a:p>
            <a:pPr marL="457105" marR="0" lvl="0" indent="-12604" algn="ctr" rtl="0">
              <a:lnSpc>
                <a:spcPct val="90000"/>
              </a:lnSpc>
              <a:spcBef>
                <a:spcPts val="479"/>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0" y="5"/>
            <a:ext cx="13004799" cy="16256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How do these technologies impact libraries</a:t>
            </a:r>
          </a:p>
        </p:txBody>
      </p:sp>
      <p:sp>
        <p:nvSpPr>
          <p:cNvPr id="409" name="Shape 409"/>
          <p:cNvSpPr/>
          <p:nvPr/>
        </p:nvSpPr>
        <p:spPr>
          <a:xfrm>
            <a:off x="650243" y="3914992"/>
            <a:ext cx="5743798" cy="3165299"/>
          </a:xfrm>
          <a:prstGeom prst="rect">
            <a:avLst/>
          </a:prstGeom>
          <a:noFill/>
          <a:ln>
            <a:noFill/>
          </a:ln>
        </p:spPr>
        <p:txBody>
          <a:bodyPr lIns="91400" tIns="91400" rIns="91400" bIns="914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10" name="Shape 410"/>
          <p:cNvSpPr txBox="1"/>
          <p:nvPr/>
        </p:nvSpPr>
        <p:spPr>
          <a:xfrm>
            <a:off x="1083737" y="2600959"/>
            <a:ext cx="4551598" cy="777600"/>
          </a:xfrm>
          <a:prstGeom prst="rect">
            <a:avLst/>
          </a:prstGeom>
          <a:noFill/>
          <a:ln>
            <a:noFill/>
          </a:ln>
        </p:spPr>
        <p:txBody>
          <a:bodyPr lIns="129975" tIns="64975" rIns="129975" bIns="64975" anchor="t" anchorCtr="0">
            <a:noAutofit/>
          </a:bodyPr>
          <a:lstStyle/>
          <a:p>
            <a:pPr marL="0" marR="0" lvl="0" indent="0" algn="ctr" rtl="0">
              <a:lnSpc>
                <a:spcPct val="100000"/>
              </a:lnSpc>
              <a:spcBef>
                <a:spcPts val="0"/>
              </a:spcBef>
              <a:spcAft>
                <a:spcPts val="0"/>
              </a:spcAft>
              <a:buClr>
                <a:srgbClr val="000000"/>
              </a:buClr>
              <a:buFont typeface="Arial"/>
              <a:buNone/>
            </a:pPr>
            <a:endParaRPr sz="4300" b="0" i="0" u="none" strike="noStrike" cap="none" baseline="0">
              <a:solidFill>
                <a:srgbClr val="FFFFFF"/>
              </a:solidFill>
              <a:latin typeface="Helvetica Neue"/>
              <a:ea typeface="Helvetica Neue"/>
              <a:cs typeface="Helvetica Neue"/>
              <a:sym typeface="Helvetica Neue"/>
              <a:rtl val="0"/>
            </a:endParaRPr>
          </a:p>
        </p:txBody>
      </p:sp>
      <p:sp>
        <p:nvSpPr>
          <p:cNvPr id="411" name="Shape 411"/>
          <p:cNvSpPr txBox="1"/>
          <p:nvPr/>
        </p:nvSpPr>
        <p:spPr>
          <a:xfrm>
            <a:off x="254000" y="1752605"/>
            <a:ext cx="12572999" cy="7696194"/>
          </a:xfrm>
          <a:prstGeom prst="rect">
            <a:avLst/>
          </a:prstGeom>
          <a:solidFill>
            <a:schemeClr val="lt1"/>
          </a:solidFill>
          <a:ln>
            <a:noFill/>
          </a:ln>
        </p:spPr>
        <p:txBody>
          <a:bodyPr lIns="129975" tIns="64975" rIns="129975" bIns="64975"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4800" b="0" i="0" u="none" strike="noStrike" cap="none" baseline="0">
                <a:solidFill>
                  <a:srgbClr val="0070C0"/>
                </a:solidFill>
                <a:latin typeface="Helvetica Neue"/>
                <a:ea typeface="Helvetica Neue"/>
                <a:cs typeface="Helvetica Neue"/>
                <a:sym typeface="Helvetica Neue"/>
                <a:rtl val="0"/>
              </a:rPr>
              <a:t>Libraries as</a:t>
            </a:r>
          </a:p>
          <a:p>
            <a:pPr marL="457105" marR="0" lvl="7"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Community space</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Community partners – job training, health care / ACA partners </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Hackspaces </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Makerspaces &amp; Labs</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Incubators/startups </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Technology hubs </a:t>
            </a:r>
          </a:p>
          <a:p>
            <a:pPr marL="457105" marR="0" lvl="4" indent="-457105" algn="l" rtl="0">
              <a:lnSpc>
                <a:spcPct val="100000"/>
              </a:lnSpc>
              <a:spcBef>
                <a:spcPts val="1399"/>
              </a:spcBef>
              <a:spcAft>
                <a:spcPts val="0"/>
              </a:spcAft>
              <a:buClr>
                <a:srgbClr val="000000"/>
              </a:buClr>
              <a:buSzPct val="100000"/>
              <a:buFont typeface="Helvetica Neue"/>
              <a:buChar char="●"/>
            </a:pPr>
            <a:r>
              <a:rPr lang="en-US" sz="4400" b="0" i="0" u="none" strike="noStrike" cap="none" baseline="0">
                <a:solidFill>
                  <a:srgbClr val="0070C0"/>
                </a:solidFill>
                <a:latin typeface="Helvetica Neue"/>
                <a:ea typeface="Helvetica Neue"/>
                <a:cs typeface="Helvetica Neue"/>
                <a:sym typeface="Helvetica Neue"/>
                <a:rtl val="0"/>
              </a:rPr>
              <a:t>Technology </a:t>
            </a:r>
          </a:p>
          <a:p>
            <a:pPr marL="457105" marR="0" lvl="4" indent="-152305" algn="l" rtl="0">
              <a:lnSpc>
                <a:spcPct val="100000"/>
              </a:lnSpc>
              <a:spcBef>
                <a:spcPts val="1399"/>
              </a:spcBef>
              <a:spcAft>
                <a:spcPts val="0"/>
              </a:spcAft>
              <a:buClr>
                <a:srgbClr val="000000"/>
              </a:buClr>
              <a:buFont typeface="Arial"/>
              <a:buNone/>
            </a:pPr>
            <a:endParaRPr sz="4800" b="0" i="0" u="none" strike="noStrike" cap="none" baseline="0">
              <a:solidFill>
                <a:srgbClr val="0070C0"/>
              </a:solidFill>
              <a:latin typeface="Helvetica Neue"/>
              <a:ea typeface="Helvetica Neue"/>
              <a:cs typeface="Helvetica Neue"/>
              <a:sym typeface="Helvetica Neue"/>
              <a:rtl val="0"/>
            </a:endParaRPr>
          </a:p>
          <a:p>
            <a:pPr marL="457105" marR="0" lvl="7" indent="-152305" algn="l" rtl="0">
              <a:lnSpc>
                <a:spcPct val="100000"/>
              </a:lnSpc>
              <a:spcBef>
                <a:spcPts val="1399"/>
              </a:spcBef>
              <a:spcAft>
                <a:spcPts val="0"/>
              </a:spcAft>
              <a:buClr>
                <a:srgbClr val="000000"/>
              </a:buClr>
              <a:buFont typeface="Arial"/>
              <a:buNone/>
            </a:pPr>
            <a:endParaRPr sz="4800" b="0" i="0" u="none" strike="noStrike" cap="none" baseline="0">
              <a:solidFill>
                <a:srgbClr val="0070C0"/>
              </a:solidFill>
              <a:latin typeface="Helvetica Neue"/>
              <a:ea typeface="Helvetica Neue"/>
              <a:cs typeface="Helvetica Neue"/>
              <a:sym typeface="Helvetica Neue"/>
              <a:rtl val="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0" y="7"/>
            <a:ext cx="13004799" cy="914394"/>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spcAft>
                <a:spcPts val="0"/>
              </a:spcAft>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Resources</a:t>
            </a:r>
          </a:p>
        </p:txBody>
      </p:sp>
      <p:sp>
        <p:nvSpPr>
          <p:cNvPr id="417" name="Shape 417"/>
          <p:cNvSpPr txBox="1">
            <a:spLocks noGrp="1"/>
          </p:cNvSpPr>
          <p:nvPr>
            <p:ph type="body" idx="1"/>
          </p:nvPr>
        </p:nvSpPr>
        <p:spPr>
          <a:xfrm>
            <a:off x="0" y="1295400"/>
            <a:ext cx="13004799" cy="76199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t" anchorCtr="0">
            <a:noAutofit/>
          </a:bodyPr>
          <a:lstStyle/>
          <a:p>
            <a:pPr marL="487263" marR="0" lvl="0" indent="-207862" algn="l" rtl="0">
              <a:spcBef>
                <a:spcPts val="0"/>
              </a:spcBef>
              <a:spcAft>
                <a:spcPts val="0"/>
              </a:spcAft>
              <a:buClr>
                <a:schemeClr val="dk1"/>
              </a:buClr>
              <a:buSzPct val="100000"/>
              <a:buFont typeface="Calibri"/>
              <a:buChar char="•"/>
            </a:pPr>
            <a:r>
              <a:rPr lang="en-US" sz="1800" b="1" i="0" u="none" strike="noStrike" cap="none" baseline="0">
                <a:solidFill>
                  <a:schemeClr val="dk1"/>
                </a:solidFill>
                <a:latin typeface="Calibri"/>
                <a:ea typeface="Calibri"/>
                <a:cs typeface="Calibri"/>
                <a:sym typeface="Calibri"/>
              </a:rPr>
              <a:t>Open Educational Resources </a:t>
            </a:r>
            <a:r>
              <a:rPr lang="en-US" sz="1800" b="1" i="0" u="sng" strike="noStrike" cap="none" baseline="0">
                <a:solidFill>
                  <a:schemeClr val="hlink"/>
                </a:solidFill>
                <a:latin typeface="Calibri"/>
                <a:ea typeface="Calibri"/>
                <a:cs typeface="Calibri"/>
                <a:sym typeface="Calibri"/>
                <a:hlinkClick r:id="rId3"/>
              </a:rPr>
              <a:t>open4us.org/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Merlot </a:t>
            </a:r>
            <a:r>
              <a:rPr lang="en-US" sz="1800" b="0" i="0" u="sng" strike="noStrike" cap="none" baseline="0">
                <a:solidFill>
                  <a:schemeClr val="hlink"/>
                </a:solidFill>
                <a:latin typeface="Calibri"/>
                <a:ea typeface="Calibri"/>
                <a:cs typeface="Calibri"/>
                <a:sym typeface="Calibri"/>
                <a:hlinkClick r:id="rId4"/>
              </a:rPr>
              <a:t>http://www.merlot.org/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NTER </a:t>
            </a:r>
            <a:r>
              <a:rPr lang="en-US" sz="1800" b="0" i="0" u="sng" strike="noStrike" cap="none" baseline="0">
                <a:solidFill>
                  <a:schemeClr val="hlink"/>
                </a:solidFill>
                <a:latin typeface="Calibri"/>
                <a:ea typeface="Calibri"/>
                <a:cs typeface="Calibri"/>
                <a:sym typeface="Calibri"/>
                <a:hlinkClick r:id="rId5"/>
              </a:rPr>
              <a:t>https://www.nterlearning.org/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Wiselearn </a:t>
            </a:r>
            <a:r>
              <a:rPr lang="en-US" sz="1800" b="0" i="0" u="sng" strike="noStrike" cap="none" baseline="0">
                <a:solidFill>
                  <a:schemeClr val="hlink"/>
                </a:solidFill>
                <a:latin typeface="Calibri"/>
                <a:ea typeface="Calibri"/>
                <a:cs typeface="Calibri"/>
                <a:sym typeface="Calibri"/>
                <a:hlinkClick r:id="rId6"/>
              </a:rPr>
              <a:t>http://wiselearn.dpi.wi.gov/wi-digital-learning-open-education-resources</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 College Open Textbooks </a:t>
            </a:r>
            <a:r>
              <a:rPr lang="en-US" sz="1800" b="0" i="0" u="sng" strike="noStrike" cap="none" baseline="0">
                <a:solidFill>
                  <a:schemeClr val="hlink"/>
                </a:solidFill>
                <a:latin typeface="Calibri"/>
                <a:ea typeface="Calibri"/>
                <a:cs typeface="Calibri"/>
                <a:sym typeface="Calibri"/>
                <a:hlinkClick r:id="rId7"/>
              </a:rPr>
              <a:t>http://www.collegeopentextbooks.org/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Orange Grove </a:t>
            </a:r>
            <a:r>
              <a:rPr lang="en-US" sz="1800" b="0" i="0" u="sng" strike="noStrike" cap="none" baseline="0">
                <a:solidFill>
                  <a:schemeClr val="hlink"/>
                </a:solidFill>
                <a:latin typeface="Calibri"/>
                <a:ea typeface="Calibri"/>
                <a:cs typeface="Calibri"/>
                <a:sym typeface="Calibri"/>
                <a:hlinkClick r:id="rId8"/>
              </a:rPr>
              <a:t>http://florida.theorangegrove.org/og/access/home.do</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GALILEO / Affordable Learning / GA Textbooks http://www.affordablelearninggeorgia.org/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OER Commons </a:t>
            </a:r>
            <a:r>
              <a:rPr lang="en-US" sz="1800" b="0" i="0" u="sng" strike="noStrike" cap="none" baseline="0">
                <a:solidFill>
                  <a:schemeClr val="hlink"/>
                </a:solidFill>
                <a:latin typeface="Calibri"/>
                <a:ea typeface="Calibri"/>
                <a:cs typeface="Calibri"/>
                <a:sym typeface="Calibri"/>
                <a:hlinkClick r:id="rId9"/>
              </a:rPr>
              <a:t>https://www.oercommons.org/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Khan Academy https://www.khanacademy.org/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Open Yale</a:t>
            </a:r>
            <a:r>
              <a:rPr lang="en-US" sz="1800" b="0" i="0" u="sng" strike="noStrike" cap="none" baseline="0">
                <a:solidFill>
                  <a:schemeClr val="hlink"/>
                </a:solidFill>
                <a:latin typeface="Calibri"/>
                <a:ea typeface="Calibri"/>
                <a:cs typeface="Calibri"/>
                <a:sym typeface="Calibri"/>
                <a:hlinkClick r:id="rId10"/>
              </a:rPr>
              <a:t>http://oyc.yale.edu/</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North Carolina LOR </a:t>
            </a:r>
            <a:r>
              <a:rPr lang="en-US" sz="1800" b="0" i="0" u="sng" strike="noStrike" cap="none" baseline="0">
                <a:solidFill>
                  <a:schemeClr val="hlink"/>
                </a:solidFill>
                <a:latin typeface="Calibri"/>
                <a:ea typeface="Calibri"/>
                <a:cs typeface="Calibri"/>
                <a:sym typeface="Calibri"/>
                <a:hlinkClick r:id="rId11"/>
              </a:rPr>
              <a:t>http://www.nclor.org/nclorprod/access/home.do</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Washington k-12 but may be of interest for Sci/English/Math skills</a:t>
            </a:r>
          </a:p>
          <a:p>
            <a:pPr marL="487263" marR="0" lvl="0" indent="-207863" algn="l" rtl="0">
              <a:spcBef>
                <a:spcPts val="920"/>
              </a:spcBef>
              <a:spcAft>
                <a:spcPts val="0"/>
              </a:spcAft>
              <a:buClr>
                <a:schemeClr val="dk1"/>
              </a:buClr>
              <a:buSzPct val="100000"/>
              <a:buFont typeface="Calibri"/>
              <a:buChar char="•"/>
            </a:pPr>
            <a:r>
              <a:rPr lang="en-US" sz="1800" b="0" i="0" u="sng" strike="noStrike" cap="none" baseline="0">
                <a:solidFill>
                  <a:schemeClr val="hlink"/>
                </a:solidFill>
                <a:latin typeface="Calibri"/>
                <a:ea typeface="Calibri"/>
                <a:cs typeface="Calibri"/>
                <a:sym typeface="Calibri"/>
                <a:hlinkClick r:id="rId12"/>
              </a:rPr>
              <a:t>https://digitallearning.k12.wa.us/oer/library/</a:t>
            </a:r>
          </a:p>
          <a:p>
            <a:pPr marL="487263" marR="0" lvl="0" indent="-207862" algn="l" rtl="0">
              <a:spcBef>
                <a:spcPts val="92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https://www.oercommons.org/</a:t>
            </a:r>
          </a:p>
          <a:p>
            <a:pPr marL="487263" marR="0" lvl="0" indent="-207862" algn="l" rtl="0">
              <a:spcBef>
                <a:spcPts val="92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
            </a:r>
            <a:br>
              <a:rPr lang="en-US" sz="1800" b="0" i="0" u="none" strike="noStrike" cap="none" baseline="0">
                <a:solidFill>
                  <a:schemeClr val="dk1"/>
                </a:solidFill>
                <a:latin typeface="Calibri"/>
                <a:ea typeface="Calibri"/>
                <a:cs typeface="Calibri"/>
                <a:sym typeface="Calibri"/>
              </a:rPr>
            </a:br>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330200" y="3276600"/>
            <a:ext cx="12387900" cy="3386100"/>
          </a:xfrm>
          <a:prstGeom prst="rect">
            <a:avLst/>
          </a:prstGeom>
          <a:solidFill>
            <a:schemeClr val="lt1"/>
          </a:solidFill>
          <a:ln>
            <a:noFill/>
          </a:ln>
        </p:spPr>
        <p:txBody>
          <a:bodyPr lIns="130000" tIns="65000" rIns="130000" bIns="65000" anchor="t" anchorCtr="0">
            <a:noAutofit/>
          </a:bodyPr>
          <a:lstStyle/>
          <a:p>
            <a:pPr marL="487549" marR="0" lvl="0" indent="-487549" algn="l" rtl="0">
              <a:lnSpc>
                <a:spcPct val="80000"/>
              </a:lnSpc>
              <a:spcBef>
                <a:spcPts val="0"/>
              </a:spcBef>
              <a:buClr>
                <a:schemeClr val="dk1"/>
              </a:buClr>
              <a:buSzPct val="98837"/>
              <a:buFont typeface="Calibri"/>
              <a:buChar char="•"/>
            </a:pPr>
            <a:r>
              <a:rPr lang="en-US" sz="4250" b="0" i="0" u="none" strike="noStrike" cap="none" baseline="0">
                <a:solidFill>
                  <a:schemeClr val="dk1"/>
                </a:solidFill>
                <a:latin typeface="Calibri"/>
                <a:ea typeface="Calibri"/>
                <a:cs typeface="Calibri"/>
                <a:sym typeface="Calibri"/>
              </a:rPr>
              <a:t>TAACCCT </a:t>
            </a:r>
            <a:r>
              <a:rPr lang="en-US" sz="2600" b="0" i="0" u="none" strike="noStrike" cap="none" baseline="0">
                <a:solidFill>
                  <a:schemeClr val="dk1"/>
                </a:solidFill>
                <a:latin typeface="Calibri"/>
                <a:ea typeface="Calibri"/>
                <a:cs typeface="Calibri"/>
                <a:sym typeface="Calibri"/>
              </a:rPr>
              <a:t>Trade Adjustment Assistance Community College &amp; Career Training</a:t>
            </a:r>
          </a:p>
          <a:p>
            <a:pPr marL="487549" marR="0" lvl="0" indent="-323084" algn="l" rtl="0">
              <a:lnSpc>
                <a:spcPct val="80000"/>
              </a:lnSpc>
              <a:spcBef>
                <a:spcPts val="518"/>
              </a:spcBef>
              <a:buClr>
                <a:schemeClr val="dk1"/>
              </a:buClr>
              <a:buFont typeface="Calibri"/>
              <a:buNone/>
            </a:pPr>
            <a:endParaRPr sz="2600" b="0" i="0" u="none" strike="noStrike" cap="none" baseline="0">
              <a:solidFill>
                <a:schemeClr val="dk1"/>
              </a:solidFill>
              <a:latin typeface="Calibri"/>
              <a:ea typeface="Calibri"/>
              <a:cs typeface="Calibri"/>
              <a:sym typeface="Calibri"/>
            </a:endParaRPr>
          </a:p>
          <a:p>
            <a:pPr marL="487549" marR="0" lvl="0" indent="-487549" algn="l" rtl="0">
              <a:lnSpc>
                <a:spcPct val="80000"/>
              </a:lnSpc>
              <a:spcBef>
                <a:spcPts val="520"/>
              </a:spcBef>
              <a:buClr>
                <a:schemeClr val="dk1"/>
              </a:buClr>
              <a:buSzPct val="100000"/>
              <a:buFont typeface="Calibri"/>
              <a:buChar char="•"/>
            </a:pPr>
            <a:r>
              <a:rPr lang="en-US" sz="2600" b="0" i="0" u="none" strike="noStrike" cap="none" baseline="0">
                <a:solidFill>
                  <a:schemeClr val="dk1"/>
                </a:solidFill>
                <a:latin typeface="Calibri"/>
                <a:ea typeface="Calibri"/>
                <a:cs typeface="Calibri"/>
                <a:sym typeface="Calibri"/>
              </a:rPr>
              <a:t>Funded by the US Department of Labor</a:t>
            </a:r>
          </a:p>
          <a:p>
            <a:pPr marL="487549" marR="0" lvl="0" indent="-487549" algn="l" rtl="0">
              <a:lnSpc>
                <a:spcPct val="80000"/>
              </a:lnSpc>
              <a:spcBef>
                <a:spcPts val="520"/>
              </a:spcBef>
              <a:buClr>
                <a:schemeClr val="dk1"/>
              </a:buClr>
              <a:buSzPct val="100000"/>
              <a:buFont typeface="Calibri"/>
              <a:buChar char="•"/>
            </a:pPr>
            <a:r>
              <a:rPr lang="en-US" sz="2600" b="0" i="0" u="none" strike="noStrike" cap="none" baseline="0">
                <a:solidFill>
                  <a:schemeClr val="dk1"/>
                </a:solidFill>
                <a:latin typeface="Calibri"/>
                <a:ea typeface="Calibri"/>
                <a:cs typeface="Calibri"/>
                <a:sym typeface="Calibri"/>
              </a:rPr>
              <a:t>$2 billion over 4 years</a:t>
            </a:r>
          </a:p>
          <a:p>
            <a:pPr marL="487549" marR="0" lvl="0" indent="-487549" algn="l" rtl="0">
              <a:lnSpc>
                <a:spcPct val="80000"/>
              </a:lnSpc>
              <a:spcBef>
                <a:spcPts val="520"/>
              </a:spcBef>
              <a:buClr>
                <a:schemeClr val="dk1"/>
              </a:buClr>
              <a:buSzPct val="100000"/>
              <a:buFont typeface="Calibri"/>
              <a:buChar char="•"/>
            </a:pPr>
            <a:r>
              <a:rPr lang="en-US" sz="2600" b="0" i="0" u="none" strike="noStrike" cap="none" baseline="0">
                <a:solidFill>
                  <a:schemeClr val="dk1"/>
                </a:solidFill>
                <a:latin typeface="Calibri"/>
                <a:ea typeface="Calibri"/>
                <a:cs typeface="Calibri"/>
                <a:sym typeface="Calibri"/>
              </a:rPr>
              <a:t>All courseware openly licensed (CC BY)</a:t>
            </a:r>
          </a:p>
        </p:txBody>
      </p:sp>
      <p:pic>
        <p:nvPicPr>
          <p:cNvPr id="263" name="Shape 263"/>
          <p:cNvPicPr preferRelativeResize="0"/>
          <p:nvPr/>
        </p:nvPicPr>
        <p:blipFill rotWithShape="1">
          <a:blip r:embed="rId3">
            <a:alphaModFix/>
          </a:blip>
          <a:srcRect/>
          <a:stretch/>
        </p:blipFill>
        <p:spPr>
          <a:xfrm>
            <a:off x="2235200" y="1600200"/>
            <a:ext cx="8164124" cy="1174044"/>
          </a:xfrm>
          <a:prstGeom prst="rect">
            <a:avLst/>
          </a:prstGeom>
          <a:noFill/>
          <a:ln>
            <a:noFill/>
          </a:ln>
        </p:spPr>
      </p:pic>
      <p:sp>
        <p:nvSpPr>
          <p:cNvPr id="264" name="Shape 264"/>
          <p:cNvSpPr txBox="1">
            <a:spLocks noGrp="1"/>
          </p:cNvSpPr>
          <p:nvPr>
            <p:ph type="title"/>
          </p:nvPr>
        </p:nvSpPr>
        <p:spPr>
          <a:xfrm>
            <a:off x="177801" y="533402"/>
            <a:ext cx="12649200" cy="762000"/>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More about this project</a:t>
            </a:r>
          </a:p>
        </p:txBody>
      </p:sp>
      <p:pic>
        <p:nvPicPr>
          <p:cNvPr id="265" name="Shape 265"/>
          <p:cNvPicPr preferRelativeResize="0"/>
          <p:nvPr/>
        </p:nvPicPr>
        <p:blipFill rotWithShape="1">
          <a:blip r:embed="rId4">
            <a:alphaModFix/>
          </a:blip>
          <a:srcRect/>
          <a:stretch/>
        </p:blipFill>
        <p:spPr>
          <a:xfrm>
            <a:off x="330200" y="5867400"/>
            <a:ext cx="12387861" cy="380523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330200" y="3276599"/>
            <a:ext cx="12387861" cy="4495801"/>
          </a:xfrm>
          <a:prstGeom prst="rect">
            <a:avLst/>
          </a:prstGeom>
          <a:solidFill>
            <a:schemeClr val="lt1"/>
          </a:solidFill>
          <a:ln>
            <a:noFill/>
          </a:ln>
        </p:spPr>
        <p:txBody>
          <a:bodyPr lIns="130000" tIns="65000" rIns="130000" bIns="65000" anchor="t" anchorCtr="0">
            <a:noAutofit/>
          </a:bodyPr>
          <a:lstStyle/>
          <a:p>
            <a:pPr marL="487549" marR="0" lvl="0" indent="-487549" algn="l" rtl="0">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ATC Times Three (ATCx3) Consortium, a collaborative effort involving Albany Technical College, Athens Technical College, and Atlanta Technical College, is working to increase access to and completion of associate degree programs in engineering technology.</a:t>
            </a:r>
          </a:p>
          <a:p>
            <a:pPr marL="487549" marR="0" lvl="0" indent="-487549"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 To meet the needs of the TAACCCT Grant, consortium members are developing an integrated strategy that incorporates stacked and latticed credentials, transforms instructional delivery, and provides students with “wrap around” support services, including a Learning Objects Repository (LOR) and Portal website. </a:t>
            </a:r>
          </a:p>
          <a:p>
            <a:pPr marL="487549" marR="0" lvl="0" indent="-309749" algn="l" rtl="0">
              <a:spcBef>
                <a:spcPts val="56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271" name="Shape 271"/>
          <p:cNvPicPr preferRelativeResize="0"/>
          <p:nvPr/>
        </p:nvPicPr>
        <p:blipFill rotWithShape="1">
          <a:blip r:embed="rId3">
            <a:alphaModFix/>
          </a:blip>
          <a:srcRect/>
          <a:stretch/>
        </p:blipFill>
        <p:spPr>
          <a:xfrm>
            <a:off x="2235200" y="1600200"/>
            <a:ext cx="8164124" cy="1174044"/>
          </a:xfrm>
          <a:prstGeom prst="rect">
            <a:avLst/>
          </a:prstGeom>
          <a:noFill/>
          <a:ln>
            <a:noFill/>
          </a:ln>
        </p:spPr>
      </p:pic>
      <p:sp>
        <p:nvSpPr>
          <p:cNvPr id="272" name="Shape 272"/>
          <p:cNvSpPr txBox="1">
            <a:spLocks noGrp="1"/>
          </p:cNvSpPr>
          <p:nvPr>
            <p:ph type="title"/>
          </p:nvPr>
        </p:nvSpPr>
        <p:spPr>
          <a:xfrm>
            <a:off x="177801" y="533402"/>
            <a:ext cx="12649200" cy="762000"/>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More about this project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77801" y="533400"/>
            <a:ext cx="12649200" cy="1625599"/>
          </a:xfrm>
          <a:prstGeom prst="rect">
            <a:avLst/>
          </a:prstGeom>
          <a:gradFill>
            <a:gsLst>
              <a:gs pos="0">
                <a:srgbClr val="BEDBFF"/>
              </a:gs>
              <a:gs pos="35000">
                <a:srgbClr val="D1E5FE"/>
              </a:gs>
              <a:gs pos="100000">
                <a:srgbClr val="EEF5FF"/>
              </a:gs>
            </a:gsLst>
            <a:lin ang="16200000"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Discussion</a:t>
            </a:r>
          </a:p>
        </p:txBody>
      </p:sp>
      <p:sp>
        <p:nvSpPr>
          <p:cNvPr id="278" name="Shape 278"/>
          <p:cNvSpPr txBox="1">
            <a:spLocks noGrp="1"/>
          </p:cNvSpPr>
          <p:nvPr>
            <p:ph type="body" idx="1"/>
          </p:nvPr>
        </p:nvSpPr>
        <p:spPr>
          <a:xfrm>
            <a:off x="177802" y="2514605"/>
            <a:ext cx="12826998" cy="6477001"/>
          </a:xfrm>
          <a:prstGeom prst="rect">
            <a:avLst/>
          </a:prstGeom>
          <a:solidFill>
            <a:schemeClr val="lt1"/>
          </a:solidFill>
          <a:ln>
            <a:noFill/>
          </a:ln>
        </p:spPr>
        <p:txBody>
          <a:bodyPr lIns="129975" tIns="64975" rIns="129975" bIns="64975" anchor="t" anchorCtr="0">
            <a:noAutofit/>
          </a:bodyPr>
          <a:lstStyle/>
          <a:p>
            <a:pPr marL="487549" marR="0" lvl="0" indent="-487549" algn="l" rtl="0">
              <a:spcBef>
                <a:spcPts val="0"/>
              </a:spcBef>
              <a:buClr>
                <a:schemeClr val="dk1"/>
              </a:buClr>
              <a:buSzPct val="100000"/>
              <a:buFont typeface="Calibri"/>
              <a:buChar char="•"/>
            </a:pPr>
            <a:r>
              <a:rPr lang="en-US" sz="4800" b="0" i="0" u="none" strike="noStrike" cap="none" baseline="0">
                <a:solidFill>
                  <a:schemeClr val="dk1"/>
                </a:solidFill>
                <a:latin typeface="Calibri"/>
                <a:ea typeface="Calibri"/>
                <a:cs typeface="Calibri"/>
                <a:sym typeface="Calibri"/>
              </a:rPr>
              <a:t>How many of us have shared some form of media online? </a:t>
            </a:r>
          </a:p>
          <a:p>
            <a:pPr marL="487549" marR="0" lvl="0" indent="-487549" algn="l" rtl="0">
              <a:spcBef>
                <a:spcPts val="960"/>
              </a:spcBef>
              <a:buClr>
                <a:schemeClr val="dk1"/>
              </a:buClr>
              <a:buSzPct val="100000"/>
              <a:buFont typeface="Calibri"/>
              <a:buChar char="•"/>
            </a:pPr>
            <a:r>
              <a:rPr lang="en-US" sz="4800" b="0" i="0" u="none" strike="noStrike" cap="none" baseline="0">
                <a:solidFill>
                  <a:schemeClr val="dk1"/>
                </a:solidFill>
                <a:latin typeface="Calibri"/>
                <a:ea typeface="Calibri"/>
                <a:cs typeface="Calibri"/>
                <a:sym typeface="Calibri"/>
              </a:rPr>
              <a:t>How many of us have put some form of educational media online?</a:t>
            </a:r>
          </a:p>
          <a:p>
            <a:pPr marL="487549" marR="0" lvl="0" indent="-487549" algn="l" rtl="0">
              <a:spcBef>
                <a:spcPts val="960"/>
              </a:spcBef>
              <a:buClr>
                <a:schemeClr val="dk1"/>
              </a:buClr>
              <a:buSzPct val="100000"/>
              <a:buFont typeface="Calibri"/>
              <a:buChar char="•"/>
            </a:pPr>
            <a:r>
              <a:rPr lang="en-US" sz="4800" b="0" i="0" u="none" strike="noStrike" cap="none" baseline="0">
                <a:solidFill>
                  <a:schemeClr val="dk1"/>
                </a:solidFill>
                <a:latin typeface="Calibri"/>
                <a:ea typeface="Calibri"/>
                <a:cs typeface="Calibri"/>
                <a:sym typeface="Calibri"/>
              </a:rPr>
              <a:t>Do you consider how the content you share online is licensed for use by others?</a:t>
            </a:r>
          </a:p>
          <a:p>
            <a:pPr marL="487549" marR="0" lvl="0" indent="-487549" algn="l" rtl="0">
              <a:spcBef>
                <a:spcPts val="960"/>
              </a:spcBef>
              <a:buClr>
                <a:schemeClr val="dk1"/>
              </a:buClr>
              <a:buSzPct val="100000"/>
              <a:buFont typeface="Calibri"/>
              <a:buChar char="•"/>
            </a:pPr>
            <a:r>
              <a:rPr lang="en-US" sz="4800" b="0" i="0" u="none" strike="noStrike" cap="none" baseline="0">
                <a:solidFill>
                  <a:schemeClr val="dk1"/>
                </a:solidFill>
                <a:latin typeface="Calibri"/>
                <a:ea typeface="Calibri"/>
                <a:cs typeface="Calibri"/>
                <a:sym typeface="Calibri"/>
              </a:rPr>
              <a:t>How many have heard the term open educational resources?</a:t>
            </a:r>
          </a:p>
          <a:p>
            <a:pPr marL="292042" marR="0" lvl="0" indent="-12642" algn="l" rtl="0">
              <a:spcBef>
                <a:spcPts val="960"/>
              </a:spcBef>
              <a:buClr>
                <a:schemeClr val="dk1"/>
              </a:buClr>
              <a:buFont typeface="Calibri"/>
              <a:buNone/>
            </a:pPr>
            <a:endParaRPr sz="4800" b="0" i="0" u="none" strike="noStrike" cap="none" baseline="0">
              <a:solidFill>
                <a:schemeClr val="dk1"/>
              </a:solidFill>
              <a:latin typeface="Calibri"/>
              <a:ea typeface="Calibri"/>
              <a:cs typeface="Calibri"/>
              <a:sym typeface="Calibri"/>
            </a:endParaRPr>
          </a:p>
        </p:txBody>
      </p:sp>
      <p:sp>
        <p:nvSpPr>
          <p:cNvPr id="279" name="Shape 279"/>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a:solidFill>
                  <a:srgbClr val="000000"/>
                </a:solidFill>
                <a:latin typeface="Calibri"/>
                <a:ea typeface="Calibri"/>
                <a:cs typeface="Calibri"/>
                <a:sym typeface="Calibri"/>
                <a:rtl val="0"/>
              </a:rPr>
              <a:t>Robin Fay @georgiawebgurl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77801" y="533400"/>
            <a:ext cx="12649200" cy="1625699"/>
          </a:xfrm>
          <a:prstGeom prst="rect">
            <a:avLst/>
          </a:prstGeom>
          <a:gradFill>
            <a:gsLst>
              <a:gs pos="0">
                <a:srgbClr val="BEDBFF"/>
              </a:gs>
              <a:gs pos="35000">
                <a:srgbClr val="D1E5FE"/>
              </a:gs>
              <a:gs pos="100000">
                <a:srgbClr val="EEF5FF"/>
              </a:gs>
            </a:gsLst>
            <a:lin ang="16200037" scaled="0"/>
          </a:gradFill>
          <a:ln w="9525" cap="flat">
            <a:solidFill>
              <a:srgbClr val="4A7DBB"/>
            </a:solidFill>
            <a:prstDash val="solid"/>
            <a:round/>
            <a:headEnd type="none" w="med" len="med"/>
            <a:tailEnd type="none" w="med" len="med"/>
          </a:ln>
        </p:spPr>
        <p:txBody>
          <a:bodyPr lIns="129975" tIns="64975" rIns="129975" bIns="64975" anchor="ctr" anchorCtr="0">
            <a:noAutofit/>
          </a:bodyPr>
          <a:lstStyle/>
          <a:p>
            <a:pPr marL="0" marR="0" lvl="0" indent="0" algn="ctr" rtl="0">
              <a:spcBef>
                <a:spcPts val="0"/>
              </a:spcBef>
              <a:buClr>
                <a:schemeClr val="dk1"/>
              </a:buClr>
              <a:buSzPct val="25000"/>
              <a:buFont typeface="Calibri"/>
              <a:buNone/>
            </a:pPr>
            <a:r>
              <a:rPr lang="en-US" sz="6300" b="0" i="0" u="none" strike="noStrike" cap="none" baseline="0">
                <a:solidFill>
                  <a:schemeClr val="dk1"/>
                </a:solidFill>
                <a:latin typeface="Calibri"/>
                <a:ea typeface="Calibri"/>
                <a:cs typeface="Calibri"/>
                <a:sym typeface="Calibri"/>
              </a:rPr>
              <a:t>Discussion</a:t>
            </a:r>
          </a:p>
        </p:txBody>
      </p:sp>
      <p:sp>
        <p:nvSpPr>
          <p:cNvPr id="285" name="Shape 285"/>
          <p:cNvSpPr txBox="1"/>
          <p:nvPr/>
        </p:nvSpPr>
        <p:spPr>
          <a:xfrm>
            <a:off x="10403839" y="9265920"/>
            <a:ext cx="2600999" cy="353699"/>
          </a:xfrm>
          <a:prstGeom prst="rect">
            <a:avLst/>
          </a:prstGeom>
          <a:gradFill>
            <a:gsLst>
              <a:gs pos="0">
                <a:srgbClr val="BAED6D"/>
              </a:gs>
              <a:gs pos="12000">
                <a:srgbClr val="A6DE40"/>
              </a:gs>
              <a:gs pos="100000">
                <a:srgbClr val="95D300"/>
              </a:gs>
            </a:gsLst>
            <a:lin ang="16200037"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a:solidFill>
                  <a:srgbClr val="000000"/>
                </a:solidFill>
                <a:latin typeface="Calibri"/>
                <a:ea typeface="Calibri"/>
                <a:cs typeface="Calibri"/>
                <a:sym typeface="Calibri"/>
              </a:rPr>
              <a:t>Robin Fay @georgiawebgurl </a:t>
            </a:r>
          </a:p>
        </p:txBody>
      </p:sp>
      <p:pic>
        <p:nvPicPr>
          <p:cNvPr id="286" name="Shape 286"/>
          <p:cNvPicPr preferRelativeResize="0"/>
          <p:nvPr/>
        </p:nvPicPr>
        <p:blipFill>
          <a:blip r:embed="rId3">
            <a:alphaModFix/>
          </a:blip>
          <a:stretch>
            <a:fillRect/>
          </a:stretch>
        </p:blipFill>
        <p:spPr>
          <a:xfrm>
            <a:off x="177800" y="200625"/>
            <a:ext cx="12649199" cy="854375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22350" y="990600"/>
            <a:ext cx="12982449" cy="8001000"/>
          </a:xfrm>
          <a:prstGeom prst="roundRect">
            <a:avLst>
              <a:gd name="adj" fmla="val 16667"/>
            </a:avLst>
          </a:prstGeom>
          <a:solidFill>
            <a:schemeClr val="lt1"/>
          </a:solidFill>
          <a:ln w="25400" cap="flat">
            <a:solidFill>
              <a:srgbClr val="395E8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92" name="Shape 292"/>
          <p:cNvSpPr txBox="1">
            <a:spLocks noGrp="1"/>
          </p:cNvSpPr>
          <p:nvPr>
            <p:ph type="body" idx="1"/>
          </p:nvPr>
        </p:nvSpPr>
        <p:spPr>
          <a:xfrm>
            <a:off x="3987805" y="1981200"/>
            <a:ext cx="8692897" cy="6705599"/>
          </a:xfrm>
          <a:prstGeom prst="rect">
            <a:avLst/>
          </a:prstGeom>
          <a:noFill/>
          <a:ln>
            <a:noFill/>
          </a:ln>
        </p:spPr>
        <p:txBody>
          <a:bodyPr lIns="129975" tIns="64975" rIns="129975" bIns="64975" anchor="ctr" anchorCtr="0">
            <a:noAutofit/>
          </a:bodyPr>
          <a:lstStyle/>
          <a:p>
            <a:pPr marL="258011" marR="0" lvl="0" indent="-258011" algn="l" rtl="0">
              <a:spcBef>
                <a:spcPts val="0"/>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Technology </a:t>
            </a:r>
          </a:p>
          <a:p>
            <a:pPr marL="826814" marR="0" lvl="1" indent="-268013" algn="l" rtl="0">
              <a:spcBef>
                <a:spcPts val="0"/>
              </a:spcBef>
              <a:buClr>
                <a:srgbClr val="7F7F7F"/>
              </a:buClr>
              <a:buSzPct val="100000"/>
              <a:buFont typeface="Calibri"/>
              <a:buChar char="▪"/>
            </a:pPr>
            <a:r>
              <a:rPr lang="en-US" sz="2600" b="0" i="0" u="none" strike="noStrike" cap="none" baseline="0">
                <a:solidFill>
                  <a:srgbClr val="000000"/>
                </a:solidFill>
                <a:latin typeface="Calibri"/>
                <a:ea typeface="Calibri"/>
                <a:cs typeface="Calibri"/>
                <a:sym typeface="Calibri"/>
              </a:rPr>
              <a:t>Mobile</a:t>
            </a:r>
          </a:p>
          <a:p>
            <a:pPr marL="826814" marR="0" lvl="1" indent="-268013" algn="l" rtl="0">
              <a:spcBef>
                <a:spcPts val="0"/>
              </a:spcBef>
              <a:buClr>
                <a:srgbClr val="7F7F7F"/>
              </a:buClr>
              <a:buSzPct val="100000"/>
              <a:buFont typeface="Calibri"/>
              <a:buChar char="▪"/>
            </a:pPr>
            <a:r>
              <a:rPr lang="en-US" sz="2600" b="0" i="0" u="none" strike="noStrike" cap="none" baseline="0">
                <a:solidFill>
                  <a:srgbClr val="000000"/>
                </a:solidFill>
                <a:latin typeface="Calibri"/>
                <a:ea typeface="Calibri"/>
                <a:cs typeface="Calibri"/>
                <a:sym typeface="Calibri"/>
              </a:rPr>
              <a:t>Touch</a:t>
            </a:r>
          </a:p>
          <a:p>
            <a:pPr marL="826814" marR="0" lvl="1" indent="-268013" algn="l" rtl="0">
              <a:spcBef>
                <a:spcPts val="0"/>
              </a:spcBef>
              <a:buClr>
                <a:srgbClr val="7F7F7F"/>
              </a:buClr>
              <a:buSzPct val="100000"/>
              <a:buFont typeface="Calibri"/>
              <a:buChar char="▪"/>
            </a:pPr>
            <a:r>
              <a:rPr lang="en-US" sz="2600" b="0" i="0" u="none" strike="noStrike" cap="none" baseline="0">
                <a:solidFill>
                  <a:srgbClr val="000000"/>
                </a:solidFill>
                <a:latin typeface="Calibri"/>
                <a:ea typeface="Calibri"/>
                <a:cs typeface="Calibri"/>
                <a:sym typeface="Calibri"/>
              </a:rPr>
              <a:t>3D and more</a:t>
            </a:r>
          </a:p>
          <a:p>
            <a:pPr marL="826814" marR="0" lvl="1" indent="-268013" algn="l" rtl="0">
              <a:spcBef>
                <a:spcPts val="0"/>
              </a:spcBef>
              <a:buClr>
                <a:srgbClr val="7F7F7F"/>
              </a:buClr>
              <a:buSzPct val="100000"/>
              <a:buFont typeface="Calibri"/>
              <a:buChar char="▪"/>
            </a:pPr>
            <a:r>
              <a:rPr lang="en-US" sz="2600" b="0" i="0" u="none" strike="noStrike" cap="none" baseline="0">
                <a:solidFill>
                  <a:srgbClr val="000000"/>
                </a:solidFill>
                <a:latin typeface="Calibri"/>
                <a:ea typeface="Calibri"/>
                <a:cs typeface="Calibri"/>
                <a:sym typeface="Calibri"/>
              </a:rPr>
              <a:t>Multiple screens </a:t>
            </a:r>
          </a:p>
          <a:p>
            <a:pPr marL="258011" marR="0" lvl="0" indent="-258011" algn="l" rtl="0">
              <a:spcBef>
                <a:spcPts val="0"/>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Data driven (big data)  We leave digital trails wherever we go: sometimes these are markers (cookies, search history, GPS, bank transactions, receipts, etc.), created by machines; other times it is content that we create (posts on social media, Amazon reviews, etc.) or others create about us. Sometimes both! Check-ins at foursquare are both markers and content. (Metadata, btw)</a:t>
            </a:r>
          </a:p>
          <a:p>
            <a:pPr marL="0" marR="0" lvl="0" indent="0" algn="l" rtl="0">
              <a:spcBef>
                <a:spcPts val="0"/>
              </a:spcBef>
              <a:buClr>
                <a:schemeClr val="dk1"/>
              </a:buClr>
              <a:buFont typeface="Calibri"/>
              <a:buNone/>
            </a:pPr>
            <a:endParaRPr sz="3100" b="0" i="0" u="none" strike="noStrike" cap="none" baseline="0">
              <a:solidFill>
                <a:srgbClr val="000000"/>
              </a:solidFill>
              <a:latin typeface="Calibri"/>
              <a:ea typeface="Calibri"/>
              <a:cs typeface="Calibri"/>
              <a:sym typeface="Calibri"/>
            </a:endParaRPr>
          </a:p>
          <a:p>
            <a:pPr marL="0" marR="0" lvl="0" indent="0" algn="l" rtl="0">
              <a:spcBef>
                <a:spcPts val="0"/>
              </a:spcBef>
              <a:buClr>
                <a:schemeClr val="dk1"/>
              </a:buClr>
              <a:buFont typeface="Calibri"/>
              <a:buNone/>
            </a:pPr>
            <a:endParaRPr sz="3100" b="0" i="0" u="none" strike="noStrike" cap="none" baseline="0">
              <a:solidFill>
                <a:srgbClr val="000000"/>
              </a:solidFill>
              <a:latin typeface="Calibri"/>
              <a:ea typeface="Calibri"/>
              <a:cs typeface="Calibri"/>
              <a:sym typeface="Calibri"/>
            </a:endParaRPr>
          </a:p>
          <a:p>
            <a:pPr marL="0" marR="0" lvl="0" indent="0" algn="l" rtl="0">
              <a:spcBef>
                <a:spcPts val="0"/>
              </a:spcBef>
              <a:buClr>
                <a:schemeClr val="dk1"/>
              </a:buClr>
              <a:buFont typeface="Calibri"/>
              <a:buNone/>
            </a:pPr>
            <a:endParaRPr sz="4600" b="0" i="0" u="none" strike="noStrike" cap="none" baseline="0">
              <a:solidFill>
                <a:schemeClr val="dk1"/>
              </a:solidFill>
              <a:latin typeface="Calibri"/>
              <a:ea typeface="Calibri"/>
              <a:cs typeface="Calibri"/>
              <a:sym typeface="Calibri"/>
            </a:endParaRPr>
          </a:p>
        </p:txBody>
      </p:sp>
      <p:sp>
        <p:nvSpPr>
          <p:cNvPr id="293" name="Shape 293"/>
          <p:cNvSpPr txBox="1"/>
          <p:nvPr/>
        </p:nvSpPr>
        <p:spPr>
          <a:xfrm>
            <a:off x="0" y="299865"/>
            <a:ext cx="13004799" cy="599437"/>
          </a:xfrm>
          <a:prstGeom prst="rect">
            <a:avLst/>
          </a:prstGeom>
          <a:solidFill>
            <a:schemeClr val="accent1"/>
          </a:solidFill>
          <a:ln w="9525" cap="flat">
            <a:solidFill>
              <a:srgbClr val="395E8A"/>
            </a:solidFill>
            <a:prstDash val="solid"/>
            <a:round/>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100" b="0" i="0" u="none" strike="noStrike" cap="none" baseline="0">
                <a:solidFill>
                  <a:schemeClr val="lt1"/>
                </a:solidFill>
                <a:latin typeface="Calibri"/>
                <a:ea typeface="Calibri"/>
                <a:cs typeface="Calibri"/>
                <a:sym typeface="Calibri"/>
                <a:rtl val="0"/>
              </a:rPr>
              <a:t>Open everything &amp; other trends: big trends </a:t>
            </a:r>
          </a:p>
        </p:txBody>
      </p:sp>
      <p:sp>
        <p:nvSpPr>
          <p:cNvPr id="294" name="Shape 294"/>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pic>
        <p:nvPicPr>
          <p:cNvPr id="295" name="Shape 295"/>
          <p:cNvPicPr preferRelativeResize="0"/>
          <p:nvPr/>
        </p:nvPicPr>
        <p:blipFill rotWithShape="1">
          <a:blip r:embed="rId3">
            <a:alphaModFix/>
          </a:blip>
          <a:srcRect/>
          <a:stretch/>
        </p:blipFill>
        <p:spPr>
          <a:xfrm>
            <a:off x="357637" y="3326387"/>
            <a:ext cx="4811774" cy="642721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p:nvPr/>
        </p:nvSpPr>
        <p:spPr>
          <a:xfrm>
            <a:off x="-22350" y="990600"/>
            <a:ext cx="12982449" cy="8001000"/>
          </a:xfrm>
          <a:prstGeom prst="roundRect">
            <a:avLst>
              <a:gd name="adj" fmla="val 16667"/>
            </a:avLst>
          </a:prstGeom>
          <a:solidFill>
            <a:schemeClr val="lt1"/>
          </a:solidFill>
          <a:ln w="25400" cap="flat">
            <a:solidFill>
              <a:srgbClr val="395E8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01" name="Shape 301"/>
          <p:cNvSpPr txBox="1">
            <a:spLocks noGrp="1"/>
          </p:cNvSpPr>
          <p:nvPr>
            <p:ph type="body" idx="1"/>
          </p:nvPr>
        </p:nvSpPr>
        <p:spPr>
          <a:xfrm>
            <a:off x="4140200" y="1545700"/>
            <a:ext cx="7016495" cy="6890800"/>
          </a:xfrm>
          <a:prstGeom prst="rect">
            <a:avLst/>
          </a:prstGeom>
          <a:noFill/>
          <a:ln>
            <a:noFill/>
          </a:ln>
        </p:spPr>
        <p:txBody>
          <a:bodyPr lIns="129975" tIns="64975" rIns="129975" bIns="64975" anchor="ctr" anchorCtr="0">
            <a:noAutofit/>
          </a:bodyPr>
          <a:lstStyle/>
          <a:p>
            <a:pPr marL="258011" marR="0" lvl="0" indent="-61160" algn="l" rtl="0">
              <a:spcBef>
                <a:spcPts val="0"/>
              </a:spcBef>
              <a:buClr>
                <a:srgbClr val="7F7F7F"/>
              </a:buClr>
              <a:buFont typeface="Calibri"/>
              <a:buNone/>
            </a:pPr>
            <a:endParaRPr sz="3100" b="0" i="0" u="none" strike="noStrike" cap="none" baseline="0">
              <a:solidFill>
                <a:srgbClr val="000000"/>
              </a:solidFill>
              <a:latin typeface="Calibri"/>
              <a:ea typeface="Calibri"/>
              <a:cs typeface="Calibri"/>
              <a:sym typeface="Calibri"/>
            </a:endParaRP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Human :</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More visual learners</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Collaborative </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Social </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Share </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More DIY (Makerspaces)</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Customized/Personalized for us (thanks metadata!)</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Privacy </a:t>
            </a:r>
          </a:p>
          <a:p>
            <a:pPr marL="258011" marR="0" lvl="0" indent="-258011" algn="l" rtl="0">
              <a:spcBef>
                <a:spcPts val="614"/>
              </a:spcBef>
              <a:buClr>
                <a:srgbClr val="7F7F7F"/>
              </a:buClr>
              <a:buSzPct val="100000"/>
              <a:buFont typeface="Calibri"/>
              <a:buChar char="▪"/>
            </a:pPr>
            <a:r>
              <a:rPr lang="en-US" sz="3100" b="0" i="0" u="none" strike="noStrike" cap="none" baseline="0">
                <a:solidFill>
                  <a:srgbClr val="000000"/>
                </a:solidFill>
                <a:latin typeface="Calibri"/>
                <a:ea typeface="Calibri"/>
                <a:cs typeface="Calibri"/>
                <a:sym typeface="Calibri"/>
              </a:rPr>
              <a:t>Identity </a:t>
            </a:r>
          </a:p>
          <a:p>
            <a:pPr marL="0" marR="0" lvl="0" indent="0" algn="l" rtl="0">
              <a:spcBef>
                <a:spcPts val="0"/>
              </a:spcBef>
              <a:buClr>
                <a:schemeClr val="dk1"/>
              </a:buClr>
              <a:buFont typeface="Calibri"/>
              <a:buNone/>
            </a:pPr>
            <a:endParaRPr sz="3100" b="0" i="0" u="none" strike="noStrike" cap="none" baseline="0">
              <a:solidFill>
                <a:srgbClr val="000000"/>
              </a:solidFill>
              <a:latin typeface="Calibri"/>
              <a:ea typeface="Calibri"/>
              <a:cs typeface="Calibri"/>
              <a:sym typeface="Calibri"/>
            </a:endParaRPr>
          </a:p>
          <a:p>
            <a:pPr marL="0" marR="0" lvl="0" indent="0" algn="l" rtl="0">
              <a:spcBef>
                <a:spcPts val="0"/>
              </a:spcBef>
              <a:buClr>
                <a:schemeClr val="dk1"/>
              </a:buClr>
              <a:buFont typeface="Calibri"/>
              <a:buNone/>
            </a:pPr>
            <a:endParaRPr sz="3100" b="0" i="0" u="none" strike="noStrike" cap="none" baseline="0">
              <a:solidFill>
                <a:srgbClr val="000000"/>
              </a:solidFill>
              <a:latin typeface="Calibri"/>
              <a:ea typeface="Calibri"/>
              <a:cs typeface="Calibri"/>
              <a:sym typeface="Calibri"/>
            </a:endParaRPr>
          </a:p>
          <a:p>
            <a:pPr marL="0" marR="0" lvl="0" indent="0" algn="l" rtl="0">
              <a:spcBef>
                <a:spcPts val="0"/>
              </a:spcBef>
              <a:buClr>
                <a:schemeClr val="dk1"/>
              </a:buClr>
              <a:buFont typeface="Calibri"/>
              <a:buNone/>
            </a:pPr>
            <a:endParaRPr sz="4600" b="0" i="0" u="none" strike="noStrike" cap="none" baseline="0">
              <a:solidFill>
                <a:schemeClr val="dk1"/>
              </a:solidFill>
              <a:latin typeface="Calibri"/>
              <a:ea typeface="Calibri"/>
              <a:cs typeface="Calibri"/>
              <a:sym typeface="Calibri"/>
            </a:endParaRPr>
          </a:p>
        </p:txBody>
      </p:sp>
      <p:sp>
        <p:nvSpPr>
          <p:cNvPr id="302" name="Shape 302"/>
          <p:cNvSpPr txBox="1"/>
          <p:nvPr/>
        </p:nvSpPr>
        <p:spPr>
          <a:xfrm>
            <a:off x="0" y="299865"/>
            <a:ext cx="13004799" cy="599437"/>
          </a:xfrm>
          <a:prstGeom prst="rect">
            <a:avLst/>
          </a:prstGeom>
          <a:solidFill>
            <a:schemeClr val="accent1"/>
          </a:solidFill>
          <a:ln w="9525" cap="flat">
            <a:solidFill>
              <a:srgbClr val="395E8A"/>
            </a:solidFill>
            <a:prstDash val="solid"/>
            <a:round/>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100" b="0" i="0" u="none" strike="noStrike" cap="none" baseline="0">
                <a:solidFill>
                  <a:schemeClr val="lt1"/>
                </a:solidFill>
                <a:latin typeface="Calibri"/>
                <a:ea typeface="Calibri"/>
                <a:cs typeface="Calibri"/>
                <a:sym typeface="Calibri"/>
                <a:rtl val="0"/>
              </a:rPr>
              <a:t>Open everything &amp; other trends: big trends </a:t>
            </a:r>
          </a:p>
        </p:txBody>
      </p:sp>
      <p:sp>
        <p:nvSpPr>
          <p:cNvPr id="303" name="Shape 303"/>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pic>
        <p:nvPicPr>
          <p:cNvPr id="304" name="Shape 304"/>
          <p:cNvPicPr preferRelativeResize="0"/>
          <p:nvPr/>
        </p:nvPicPr>
        <p:blipFill rotWithShape="1">
          <a:blip r:embed="rId3">
            <a:alphaModFix/>
          </a:blip>
          <a:srcRect/>
          <a:stretch/>
        </p:blipFill>
        <p:spPr>
          <a:xfrm>
            <a:off x="357637" y="3326387"/>
            <a:ext cx="4811774" cy="642721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119893" y="292612"/>
            <a:ext cx="12624814" cy="8164574"/>
          </a:xfrm>
          <a:prstGeom prst="rect">
            <a:avLst/>
          </a:prstGeom>
          <a:noFill/>
          <a:ln>
            <a:noFill/>
          </a:ln>
        </p:spPr>
      </p:pic>
      <p:sp>
        <p:nvSpPr>
          <p:cNvPr id="310" name="Shape 310"/>
          <p:cNvSpPr txBox="1">
            <a:spLocks noGrp="1"/>
          </p:cNvSpPr>
          <p:nvPr>
            <p:ph type="body" idx="1"/>
          </p:nvPr>
        </p:nvSpPr>
        <p:spPr>
          <a:xfrm>
            <a:off x="0" y="8884921"/>
            <a:ext cx="9898889" cy="762000"/>
          </a:xfrm>
          <a:prstGeom prst="rect">
            <a:avLst/>
          </a:prstGeom>
          <a:noFill/>
          <a:ln>
            <a:noFill/>
          </a:ln>
        </p:spPr>
        <p:txBody>
          <a:bodyPr lIns="129975" tIns="64975" rIns="129975" bIns="64975" anchor="ctr" anchorCtr="0">
            <a:noAutofit/>
          </a:bodyPr>
          <a:lstStyle/>
          <a:p>
            <a:pPr marL="258011" marR="0" lvl="0" indent="-258011" algn="l" rtl="0">
              <a:spcBef>
                <a:spcPts val="0"/>
              </a:spcBef>
              <a:buClr>
                <a:srgbClr val="7F7F7F"/>
              </a:buClr>
              <a:buSzPct val="100000"/>
              <a:buFont typeface="Calibri"/>
              <a:buChar char="▪"/>
            </a:pPr>
            <a:r>
              <a:rPr lang="en-US" sz="2600" b="0" i="0" u="none" strike="noStrike" cap="none" baseline="0">
                <a:solidFill>
                  <a:srgbClr val="F2F2F2"/>
                </a:solidFill>
                <a:latin typeface="Calibri"/>
                <a:ea typeface="Calibri"/>
                <a:cs typeface="Calibri"/>
                <a:sym typeface="Calibri"/>
              </a:rPr>
              <a:t>How much data? The internet in realtime – 5/28/2014 4:30PM http://pennystocks.la/internet-in-real-time/</a:t>
            </a:r>
          </a:p>
        </p:txBody>
      </p:sp>
      <p:sp>
        <p:nvSpPr>
          <p:cNvPr id="311" name="Shape 311"/>
          <p:cNvSpPr txBox="1"/>
          <p:nvPr/>
        </p:nvSpPr>
        <p:spPr>
          <a:xfrm>
            <a:off x="10403839" y="9265920"/>
            <a:ext cx="2600960" cy="353567"/>
          </a:xfrm>
          <a:prstGeom prst="rect">
            <a:avLst/>
          </a:prstGeom>
          <a:gradFill>
            <a:gsLst>
              <a:gs pos="0">
                <a:srgbClr val="BAED6D"/>
              </a:gs>
              <a:gs pos="11999">
                <a:srgbClr val="A6DE40"/>
              </a:gs>
              <a:gs pos="100000">
                <a:srgbClr val="95D300"/>
              </a:gs>
            </a:gsLst>
            <a:lin ang="16200000" scaled="0"/>
          </a:gradFill>
          <a:ln w="9525" cap="rnd">
            <a:solidFill>
              <a:srgbClr val="96C71E"/>
            </a:solidFill>
            <a:prstDash val="solid"/>
            <a:miter/>
            <a:headEnd type="none" w="med" len="med"/>
            <a:tailEnd type="none" w="med" len="med"/>
          </a:ln>
        </p:spPr>
        <p:txBody>
          <a:bodyPr lIns="117000" tIns="58475" rIns="117000" bIns="584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tl val="0"/>
              </a:rPr>
              <a:t>Robin Fay @georgiawebgurl </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Custom</PresentationFormat>
  <Paragraphs>127</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New Technology, New Ways of Thinking (&amp; Doing)</vt:lpstr>
      <vt:lpstr>Quick bio</vt:lpstr>
      <vt:lpstr>More about this project</vt:lpstr>
      <vt:lpstr>More about this project</vt:lpstr>
      <vt:lpstr>Discussion</vt:lpstr>
      <vt:lpstr>Discussion</vt:lpstr>
      <vt:lpstr>PowerPoint Presentation</vt:lpstr>
      <vt:lpstr>PowerPoint Presentation</vt:lpstr>
      <vt:lpstr>PowerPoint Presentation</vt:lpstr>
      <vt:lpstr>What is OER</vt:lpstr>
      <vt:lpstr>Open is… </vt:lpstr>
      <vt:lpstr>Open is… </vt:lpstr>
      <vt:lpstr>The Khan Academy</vt:lpstr>
      <vt:lpstr>Copyright</vt:lpstr>
      <vt:lpstr>Copyright</vt:lpstr>
      <vt:lpstr>PowerPoint Presentation</vt:lpstr>
      <vt:lpstr>Open Educational Resources</vt:lpstr>
      <vt:lpstr>PowerPoint Presentation</vt:lpstr>
      <vt:lpstr>Aggregating content: OER Commons</vt:lpstr>
      <vt:lpstr>PowerPoint Presentation</vt:lpstr>
      <vt:lpstr>How do these technologies impact libraries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Technology, New Ways of Thinking (&amp; Doing)</dc:title>
  <dc:creator>robin fay</dc:creator>
  <cp:lastModifiedBy>robin fay</cp:lastModifiedBy>
  <cp:revision>1</cp:revision>
  <dcterms:modified xsi:type="dcterms:W3CDTF">2014-10-21T15:38:43Z</dcterms:modified>
</cp:coreProperties>
</file>