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4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02" r:id="rId37"/>
    <p:sldId id="292" r:id="rId38"/>
    <p:sldId id="294" r:id="rId39"/>
    <p:sldId id="296" r:id="rId4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714751"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42216550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 name="Shape 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479" y="6238332"/>
            <a:ext cx="5487040" cy="326101"/>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94" name="Shape 19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479" y="6238332"/>
            <a:ext cx="5486999" cy="3260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00" name="Shape 200"/>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479" y="6238332"/>
            <a:ext cx="5487040" cy="326101"/>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06" name="Shape 206"/>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479" y="6238332"/>
            <a:ext cx="5487040" cy="326101"/>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18" name="Shape 218"/>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479" y="6238332"/>
            <a:ext cx="5486999" cy="326099"/>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30" name="Shape 230"/>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 name="Shape 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9" name="Shape 239"/>
          <p:cNvSpPr txBox="1">
            <a:spLocks noGrp="1"/>
          </p:cNvSpPr>
          <p:nvPr>
            <p:ph type="body" idx="1"/>
          </p:nvPr>
        </p:nvSpPr>
        <p:spPr>
          <a:xfrm>
            <a:off x="685479" y="4343144"/>
            <a:ext cx="5487040" cy="32610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5" name="Shape 245"/>
          <p:cNvSpPr txBox="1">
            <a:spLocks noGrp="1"/>
          </p:cNvSpPr>
          <p:nvPr>
            <p:ph type="body" idx="1"/>
          </p:nvPr>
        </p:nvSpPr>
        <p:spPr>
          <a:xfrm>
            <a:off x="685479" y="4343144"/>
            <a:ext cx="5487040" cy="32610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Latest SM platform offering a series of tools to help you connect with the people your network.  It has features that are similar to what you find in facebook, but with different names.  Stream = News Feed</a:t>
            </a: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32</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685479" y="4343144"/>
            <a:ext cx="5487040" cy="32610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3" name="Shape 273"/>
          <p:cNvSpPr txBox="1">
            <a:spLocks noGrp="1"/>
          </p:cNvSpPr>
          <p:nvPr>
            <p:ph type="body" idx="1"/>
          </p:nvPr>
        </p:nvSpPr>
        <p:spPr>
          <a:xfrm>
            <a:off x="685479" y="4343144"/>
            <a:ext cx="5487040" cy="32610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685479" y="4343144"/>
            <a:ext cx="5487040" cy="32610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685479" y="4343144"/>
            <a:ext cx="5487040" cy="32610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3" name="Shape 283"/>
          <p:cNvSpPr txBox="1">
            <a:spLocks noGrp="1"/>
          </p:cNvSpPr>
          <p:nvPr>
            <p:ph type="body" idx="1"/>
          </p:nvPr>
        </p:nvSpPr>
        <p:spPr>
          <a:xfrm>
            <a:off x="685479" y="4343144"/>
            <a:ext cx="5487040" cy="32610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1" name="Shape 301"/>
          <p:cNvSpPr txBox="1">
            <a:spLocks noGrp="1"/>
          </p:cNvSpPr>
          <p:nvPr>
            <p:ph type="body" idx="1"/>
          </p:nvPr>
        </p:nvSpPr>
        <p:spPr>
          <a:xfrm>
            <a:off x="685479" y="4343144"/>
            <a:ext cx="5487040" cy="326101"/>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 name="Shape 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 name="Shape 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 name="Shape 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obj">
    <p:spTree>
      <p:nvGrpSpPr>
        <p:cNvPr id="1" name="Shape 7"/>
        <p:cNvGrpSpPr/>
        <p:nvPr/>
      </p:nvGrpSpPr>
      <p:grpSpPr>
        <a:xfrm>
          <a:off x="0" y="0"/>
          <a:ext cx="0" cy="0"/>
          <a:chOff x="0" y="0"/>
          <a:chExt cx="0" cy="0"/>
        </a:xfrm>
      </p:grpSpPr>
      <p:sp>
        <p:nvSpPr>
          <p:cNvPr id="8" name="Shape 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 name="Shape 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54000" algn="l" rtl="0">
              <a:spcBef>
                <a:spcPts val="640"/>
              </a:spcBef>
              <a:buClr>
                <a:schemeClr val="dk1"/>
              </a:buClr>
              <a:buFont typeface="Arial"/>
              <a:buChar char="•"/>
              <a:defRPr/>
            </a:lvl1pPr>
            <a:lvl2pPr marL="742950" indent="234950" algn="l" rtl="0">
              <a:spcBef>
                <a:spcPts val="560"/>
              </a:spcBef>
              <a:buClr>
                <a:schemeClr val="dk1"/>
              </a:buClr>
              <a:buFont typeface="Arial"/>
              <a:buChar char="•"/>
              <a:defRPr/>
            </a:lvl2pPr>
            <a:lvl3pPr marL="1143000" indent="254000" algn="l" rtl="0">
              <a:spcBef>
                <a:spcPts val="480"/>
              </a:spcBef>
              <a:buClr>
                <a:schemeClr val="dk1"/>
              </a:buClr>
              <a:buFont typeface="Arial"/>
              <a:buChar char="•"/>
              <a:defRPr/>
            </a:lvl3pPr>
            <a:lvl4pPr marL="1600200" indent="177800" algn="l" rtl="0">
              <a:spcBef>
                <a:spcPts val="400"/>
              </a:spcBef>
              <a:buClr>
                <a:schemeClr val="dk1"/>
              </a:buClr>
              <a:buFont typeface="Arial"/>
              <a:buChar char="•"/>
              <a:defRPr/>
            </a:lvl4pPr>
            <a:lvl5pPr marL="2057400" indent="177800" algn="l" rtl="0">
              <a:spcBef>
                <a:spcPts val="400"/>
              </a:spcBef>
              <a:buClr>
                <a:schemeClr val="dk1"/>
              </a:buClr>
              <a:buFont typeface="Arial"/>
              <a:buChar char="•"/>
              <a:defRPr/>
            </a:lvl5pPr>
            <a:lvl6pPr marL="2514600" indent="177800" algn="l" rtl="0">
              <a:spcBef>
                <a:spcPts val="400"/>
              </a:spcBef>
              <a:buClr>
                <a:schemeClr val="dk1"/>
              </a:buClr>
              <a:buFont typeface="Arial"/>
              <a:buChar char="•"/>
              <a:defRPr/>
            </a:lvl6pPr>
            <a:lvl7pPr marL="2971800" indent="177800" algn="l" rtl="0">
              <a:spcBef>
                <a:spcPts val="400"/>
              </a:spcBef>
              <a:buClr>
                <a:schemeClr val="dk1"/>
              </a:buClr>
              <a:buFont typeface="Arial"/>
              <a:buChar char="•"/>
              <a:defRPr/>
            </a:lvl7pPr>
            <a:lvl8pPr marL="3429000" indent="177800" algn="l" rtl="0">
              <a:spcBef>
                <a:spcPts val="400"/>
              </a:spcBef>
              <a:buClr>
                <a:schemeClr val="dk1"/>
              </a:buClr>
              <a:buFont typeface="Arial"/>
              <a:buChar char="•"/>
              <a:defRPr/>
            </a:lvl8pPr>
            <a:lvl9pPr marL="3886200" indent="177800" algn="l" rtl="0">
              <a:spcBef>
                <a:spcPts val="400"/>
              </a:spcBef>
              <a:buClr>
                <a:schemeClr val="dk1"/>
              </a:buClr>
              <a:buFont typeface="Arial"/>
              <a:buChar char="•"/>
              <a:defRPr/>
            </a:lvl9pPr>
          </a:lstStyle>
          <a:p>
            <a:endParaRPr/>
          </a:p>
        </p:txBody>
      </p:sp>
      <p:sp>
        <p:nvSpPr>
          <p:cNvPr id="10" name="Shape 1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11" name="Shape 1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indent="457200" rtl="0">
              <a:spcBef>
                <a:spcPts val="0"/>
              </a:spcBef>
              <a:defRPr/>
            </a:lvl2pPr>
            <a:lvl3pPr indent="914400" rtl="0">
              <a:spcBef>
                <a:spcPts val="0"/>
              </a:spcBef>
              <a:defRPr/>
            </a:lvl3pPr>
            <a:lvl4pPr indent="1371600"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chemeClr val="dk1"/>
              </a:buClr>
              <a:buFont typeface="Arial"/>
              <a:buNone/>
              <a:defRPr/>
            </a:lvl2pPr>
            <a:lvl3pPr marL="0" marR="0" indent="0" algn="l" rtl="0">
              <a:spcBef>
                <a:spcPts val="0"/>
              </a:spcBef>
              <a:spcAft>
                <a:spcPts val="0"/>
              </a:spcAft>
              <a:buClr>
                <a:schemeClr val="dk1"/>
              </a:buClr>
              <a:buFont typeface="Arial"/>
              <a:buNone/>
              <a:defRPr/>
            </a:lvl3pPr>
            <a:lvl4pPr marL="0" marR="0" indent="0" algn="l" rtl="0">
              <a:spcBef>
                <a:spcPts val="0"/>
              </a:spcBef>
              <a:spcAft>
                <a:spcPts val="0"/>
              </a:spcAft>
              <a:buClr>
                <a:schemeClr val="dk1"/>
              </a:buClr>
              <a:buFont typeface="Arial"/>
              <a:buNone/>
              <a:defRPr/>
            </a:lvl4pPr>
            <a:lvl5pPr marL="0" marR="0" indent="0" algn="l" rtl="0">
              <a:spcBef>
                <a:spcPts val="0"/>
              </a:spcBef>
              <a:spcAft>
                <a:spcPts val="0"/>
              </a:spcAft>
              <a:buClr>
                <a:schemeClr val="dk1"/>
              </a:buClr>
              <a:buFont typeface="Arial"/>
              <a:buNone/>
              <a:defRPr/>
            </a:lvl5pPr>
            <a:lvl6pPr marL="0" marR="0" indent="0" algn="l" rtl="0">
              <a:spcBef>
                <a:spcPts val="0"/>
              </a:spcBef>
              <a:spcAft>
                <a:spcPts val="0"/>
              </a:spcAft>
              <a:buClr>
                <a:schemeClr val="dk1"/>
              </a:buClr>
              <a:buFont typeface="Arial"/>
              <a:buNone/>
              <a:defRPr/>
            </a:lvl6pPr>
            <a:lvl7pPr marL="0" marR="0" indent="0" algn="l" rtl="0">
              <a:spcBef>
                <a:spcPts val="0"/>
              </a:spcBef>
              <a:spcAft>
                <a:spcPts val="0"/>
              </a:spcAft>
              <a:buClr>
                <a:schemeClr val="dk1"/>
              </a:buClr>
              <a:buFont typeface="Arial"/>
              <a:buNone/>
              <a:defRPr/>
            </a:lvl7pPr>
            <a:lvl8pPr marL="0" marR="0" indent="0" algn="l" rtl="0">
              <a:spcBef>
                <a:spcPts val="0"/>
              </a:spcBef>
              <a:spcAft>
                <a:spcPts val="0"/>
              </a:spcAft>
              <a:buClr>
                <a:schemeClr val="dk1"/>
              </a:buClr>
              <a:buFont typeface="Arial"/>
              <a:buNone/>
              <a:defRPr/>
            </a:lvl8pPr>
            <a:lvl9pPr marL="0" marR="0" indent="0" algn="l" rtl="0">
              <a:spcBef>
                <a:spcPts val="0"/>
              </a:spcBef>
              <a:spcAft>
                <a:spcPts val="0"/>
              </a:spcAft>
              <a:buClr>
                <a:schemeClr val="dk1"/>
              </a:buClr>
              <a:buFont typeface="Arial"/>
              <a:buNone/>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20" name="Shape 2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22" name="Shape 22"/>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Shape 23"/>
        <p:cNvGrpSpPr/>
        <p:nvPr/>
      </p:nvGrpSpPr>
      <p:grpSpPr>
        <a:xfrm>
          <a:off x="0" y="0"/>
          <a:ext cx="0" cy="0"/>
          <a:chOff x="0" y="0"/>
          <a:chExt cx="0" cy="0"/>
        </a:xfrm>
      </p:grpSpPr>
      <p:pic>
        <p:nvPicPr>
          <p:cNvPr id="24" name="Shape 2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 name="Shape 25"/>
          <p:cNvSpPr txBox="1">
            <a:spLocks noGrp="1"/>
          </p:cNvSpPr>
          <p:nvPr>
            <p:ph type="ctrTitle"/>
          </p:nvPr>
        </p:nvSpPr>
        <p:spPr>
          <a:xfrm>
            <a:off x="3853562" y="3015591"/>
            <a:ext cx="4915482" cy="1470023"/>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a:lvl1pPr>
            <a:lvl2pPr marL="0" marR="0" indent="228600" algn="l" rtl="0">
              <a:lnSpc>
                <a:spcPct val="100000"/>
              </a:lnSpc>
              <a:spcBef>
                <a:spcPts val="0"/>
              </a:spcBef>
              <a:spcAft>
                <a:spcPts val="0"/>
              </a:spcAft>
              <a:buClr>
                <a:schemeClr val="dk1"/>
              </a:buClr>
              <a:buFont typeface="Arial"/>
              <a:buNone/>
              <a:defRPr/>
            </a:lvl2pPr>
            <a:lvl3pPr marL="0" marR="0" indent="228600" algn="l" rtl="0">
              <a:spcBef>
                <a:spcPts val="0"/>
              </a:spcBef>
              <a:buClr>
                <a:schemeClr val="dk1"/>
              </a:buClr>
              <a:buFont typeface="Arial"/>
              <a:buNone/>
              <a:defRPr/>
            </a:lvl3pPr>
            <a:lvl4pPr marL="0" marR="0" indent="228600" algn="l" rtl="0">
              <a:spcBef>
                <a:spcPts val="0"/>
              </a:spcBef>
              <a:buClr>
                <a:schemeClr val="dk1"/>
              </a:buClr>
              <a:buFont typeface="Arial"/>
              <a:buNone/>
              <a:defRPr/>
            </a:lvl4pPr>
            <a:lvl5pPr marL="0" marR="0" indent="228600" algn="l" rtl="0">
              <a:spcBef>
                <a:spcPts val="0"/>
              </a:spcBef>
              <a:buClr>
                <a:schemeClr val="dk1"/>
              </a:buClr>
              <a:buFont typeface="Arial"/>
              <a:buNone/>
              <a:defRPr/>
            </a:lvl5pPr>
            <a:lvl6pPr marL="0" marR="0" indent="228600" algn="l" rtl="0">
              <a:spcBef>
                <a:spcPts val="0"/>
              </a:spcBef>
              <a:buClr>
                <a:schemeClr val="dk1"/>
              </a:buClr>
              <a:buFont typeface="Arial"/>
              <a:buNone/>
              <a:defRPr/>
            </a:lvl6pPr>
            <a:lvl7pPr marL="0" marR="0" indent="228600" algn="l" rtl="0">
              <a:spcBef>
                <a:spcPts val="0"/>
              </a:spcBef>
              <a:buClr>
                <a:schemeClr val="dk1"/>
              </a:buClr>
              <a:buFont typeface="Arial"/>
              <a:buNone/>
              <a:defRPr/>
            </a:lvl7pPr>
            <a:lvl8pPr marL="0" marR="0" indent="228600" algn="l" rtl="0">
              <a:spcBef>
                <a:spcPts val="0"/>
              </a:spcBef>
              <a:buClr>
                <a:schemeClr val="dk1"/>
              </a:buClr>
              <a:buFont typeface="Arial"/>
              <a:buNone/>
              <a:defRPr/>
            </a:lvl8pPr>
            <a:lvl9pPr marL="0" marR="0" indent="228600" algn="l" rtl="0">
              <a:spcBef>
                <a:spcPts val="0"/>
              </a:spcBef>
              <a:buClr>
                <a:schemeClr val="dk1"/>
              </a:buClr>
              <a:buFont typeface="Arial"/>
              <a:buNone/>
              <a:defRPr/>
            </a:lvl9pPr>
          </a:lstStyle>
          <a:p>
            <a:endParaRPr/>
          </a:p>
        </p:txBody>
      </p:sp>
      <p:sp>
        <p:nvSpPr>
          <p:cNvPr id="26" name="Shape 26"/>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171450" algn="ctr" rtl="0">
              <a:spcBef>
                <a:spcPts val="36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a:lvl1pPr>
            <a:lvl2pPr marL="0" marR="0" indent="228600" algn="l" rtl="0">
              <a:lnSpc>
                <a:spcPct val="100000"/>
              </a:lnSpc>
              <a:spcBef>
                <a:spcPts val="0"/>
              </a:spcBef>
              <a:spcAft>
                <a:spcPts val="0"/>
              </a:spcAft>
              <a:buClr>
                <a:schemeClr val="dk1"/>
              </a:buClr>
              <a:buFont typeface="Arial"/>
              <a:buNone/>
              <a:defRPr/>
            </a:lvl2pPr>
            <a:lvl3pPr marL="0" marR="0" indent="228600" algn="l" rtl="0">
              <a:spcBef>
                <a:spcPts val="0"/>
              </a:spcBef>
              <a:buClr>
                <a:schemeClr val="dk1"/>
              </a:buClr>
              <a:buFont typeface="Arial"/>
              <a:buNone/>
              <a:defRPr/>
            </a:lvl3pPr>
            <a:lvl4pPr marL="0" marR="0" indent="228600" algn="l" rtl="0">
              <a:spcBef>
                <a:spcPts val="0"/>
              </a:spcBef>
              <a:buClr>
                <a:schemeClr val="dk1"/>
              </a:buClr>
              <a:buFont typeface="Arial"/>
              <a:buNone/>
              <a:defRPr/>
            </a:lvl4pPr>
            <a:lvl5pPr marL="0" marR="0" indent="228600" algn="l" rtl="0">
              <a:spcBef>
                <a:spcPts val="0"/>
              </a:spcBef>
              <a:buClr>
                <a:schemeClr val="dk1"/>
              </a:buClr>
              <a:buFont typeface="Arial"/>
              <a:buNone/>
              <a:defRPr/>
            </a:lvl5pPr>
            <a:lvl6pPr marL="0" marR="0" indent="228600" algn="l" rtl="0">
              <a:spcBef>
                <a:spcPts val="0"/>
              </a:spcBef>
              <a:buClr>
                <a:schemeClr val="dk1"/>
              </a:buClr>
              <a:buFont typeface="Arial"/>
              <a:buNone/>
              <a:defRPr/>
            </a:lvl6pPr>
            <a:lvl7pPr marL="0" marR="0" indent="228600" algn="l" rtl="0">
              <a:spcBef>
                <a:spcPts val="0"/>
              </a:spcBef>
              <a:buClr>
                <a:schemeClr val="dk1"/>
              </a:buClr>
              <a:buFont typeface="Arial"/>
              <a:buNone/>
              <a:defRPr/>
            </a:lvl7pPr>
            <a:lvl8pPr marL="0" marR="0" indent="228600" algn="l" rtl="0">
              <a:spcBef>
                <a:spcPts val="0"/>
              </a:spcBef>
              <a:buClr>
                <a:schemeClr val="dk1"/>
              </a:buClr>
              <a:buFont typeface="Arial"/>
              <a:buNone/>
              <a:defRPr/>
            </a:lvl8pPr>
            <a:lvl9pPr marL="0" marR="0" indent="228600" algn="l" rtl="0">
              <a:spcBef>
                <a:spcPts val="0"/>
              </a:spcBef>
              <a:buClr>
                <a:schemeClr val="dk1"/>
              </a:buClr>
              <a:buFont typeface="Arial"/>
              <a:buNone/>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marR="0" indent="-152400" algn="l" rtl="0">
              <a:lnSpc>
                <a:spcPct val="100000"/>
              </a:lnSpc>
              <a:spcBef>
                <a:spcPts val="600"/>
              </a:spcBef>
              <a:spcAft>
                <a:spcPts val="0"/>
              </a:spcAft>
              <a:buClr>
                <a:schemeClr val="dk1"/>
              </a:buClr>
              <a:buFont typeface="Arial"/>
              <a:buNone/>
              <a:defRPr/>
            </a:lvl1pPr>
            <a:lvl2pPr marL="742950" marR="0" indent="-133350" algn="l" rtl="0">
              <a:lnSpc>
                <a:spcPct val="100000"/>
              </a:lnSpc>
              <a:spcBef>
                <a:spcPts val="480"/>
              </a:spcBef>
              <a:spcAft>
                <a:spcPts val="0"/>
              </a:spcAft>
              <a:buClr>
                <a:schemeClr val="dk1"/>
              </a:buClr>
              <a:buFont typeface="Arial"/>
              <a:buNone/>
              <a:defRPr/>
            </a:lvl2pPr>
            <a:lvl3pPr marL="1143000" marR="0" indent="-76200" algn="l" rtl="0">
              <a:lnSpc>
                <a:spcPct val="100000"/>
              </a:lnSpc>
              <a:spcBef>
                <a:spcPts val="480"/>
              </a:spcBef>
              <a:spcAft>
                <a:spcPts val="0"/>
              </a:spcAft>
              <a:buClr>
                <a:schemeClr val="dk1"/>
              </a:buClr>
              <a:buFont typeface="Arial"/>
              <a:buNone/>
              <a:defRPr/>
            </a:lvl3pPr>
            <a:lvl4pPr marL="1600200" marR="0" indent="-114300" algn="l" rtl="0">
              <a:lnSpc>
                <a:spcPct val="100000"/>
              </a:lnSpc>
              <a:spcBef>
                <a:spcPts val="360"/>
              </a:spcBef>
              <a:spcAft>
                <a:spcPts val="0"/>
              </a:spcAft>
              <a:buClr>
                <a:schemeClr val="dk1"/>
              </a:buClr>
              <a:buFont typeface="Arial"/>
              <a:buNone/>
              <a:defRPr/>
            </a:lvl4pPr>
            <a:lvl5pPr marL="2057400" marR="0" indent="-114300" algn="l" rtl="0">
              <a:lnSpc>
                <a:spcPct val="100000"/>
              </a:lnSpc>
              <a:spcBef>
                <a:spcPts val="360"/>
              </a:spcBef>
              <a:spcAft>
                <a:spcPts val="0"/>
              </a:spcAft>
              <a:buClr>
                <a:schemeClr val="dk1"/>
              </a:buClr>
              <a:buFont typeface="Arial"/>
              <a:buNone/>
              <a:defRPr/>
            </a:lvl5pPr>
            <a:lvl6pPr marL="2514600" marR="0" indent="-114300" algn="l" rtl="0">
              <a:lnSpc>
                <a:spcPct val="100000"/>
              </a:lnSpc>
              <a:spcBef>
                <a:spcPts val="360"/>
              </a:spcBef>
              <a:spcAft>
                <a:spcPts val="0"/>
              </a:spcAft>
              <a:buClr>
                <a:schemeClr val="dk1"/>
              </a:buClr>
              <a:buFont typeface="Arial"/>
              <a:buNone/>
              <a:defRPr/>
            </a:lvl6pPr>
            <a:lvl7pPr marL="2971800" marR="0" indent="-114300" algn="l" rtl="0">
              <a:lnSpc>
                <a:spcPct val="100000"/>
              </a:lnSpc>
              <a:spcBef>
                <a:spcPts val="360"/>
              </a:spcBef>
              <a:spcAft>
                <a:spcPts val="0"/>
              </a:spcAft>
              <a:buClr>
                <a:schemeClr val="dk1"/>
              </a:buClr>
              <a:buFont typeface="Arial"/>
              <a:buNone/>
              <a:defRPr/>
            </a:lvl7pPr>
            <a:lvl8pPr marL="3429000" marR="0" indent="-114300" algn="l" rtl="0">
              <a:lnSpc>
                <a:spcPct val="100000"/>
              </a:lnSpc>
              <a:spcBef>
                <a:spcPts val="360"/>
              </a:spcBef>
              <a:spcAft>
                <a:spcPts val="0"/>
              </a:spcAft>
              <a:buClr>
                <a:schemeClr val="dk1"/>
              </a:buClr>
              <a:buFont typeface="Arial"/>
              <a:buNone/>
              <a:defRPr/>
            </a:lvl8pPr>
            <a:lvl9pPr marL="3886200" marR="0" indent="-114300" algn="l" rtl="0">
              <a:lnSpc>
                <a:spcPct val="100000"/>
              </a:lnSpc>
              <a:spcBef>
                <a:spcPts val="360"/>
              </a:spcBef>
              <a:spcAft>
                <a:spcPts val="0"/>
              </a:spcAft>
              <a:buClr>
                <a:schemeClr val="dk1"/>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tinyurl.com/qhd4gz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ccounts.google.com/SignU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2700" y="2362200"/>
            <a:ext cx="9067799" cy="134143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FF0000"/>
                </a:solidFill>
                <a:latin typeface="Arial"/>
                <a:ea typeface="Arial"/>
                <a:cs typeface="Arial"/>
                <a:sym typeface="Arial"/>
                <a:rtl val="0"/>
              </a:rPr>
              <a:t>o</a:t>
            </a:r>
            <a:r>
              <a:rPr lang="en-US" sz="8800" b="1" i="0" u="none" strike="noStrike" cap="none" baseline="0">
                <a:solidFill>
                  <a:srgbClr val="0070C0"/>
                </a:solidFill>
                <a:latin typeface="Arial"/>
                <a:ea typeface="Arial"/>
                <a:cs typeface="Arial"/>
                <a:sym typeface="Arial"/>
                <a:rtl val="0"/>
              </a:rPr>
              <a:t> G</a:t>
            </a:r>
            <a:r>
              <a:rPr lang="en-US" sz="8800" b="1" i="0" u="none" strike="noStrike" cap="none" baseline="0">
                <a:solidFill>
                  <a:srgbClr val="FF0000"/>
                </a:solidFill>
                <a:latin typeface="Arial"/>
                <a:ea typeface="Arial"/>
                <a:cs typeface="Arial"/>
                <a:sym typeface="Arial"/>
                <a:rtl val="0"/>
              </a:rPr>
              <a:t>o</a:t>
            </a:r>
            <a:r>
              <a:rPr lang="en-US" sz="8800" b="1" i="0" u="none" strike="noStrike" cap="none" baseline="0">
                <a:solidFill>
                  <a:srgbClr val="FFC000"/>
                </a:solidFill>
                <a:latin typeface="Arial"/>
                <a:ea typeface="Arial"/>
                <a:cs typeface="Arial"/>
                <a:sym typeface="Arial"/>
                <a:rtl val="0"/>
              </a:rPr>
              <a:t>o</a:t>
            </a: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00B050"/>
                </a:solidFill>
                <a:latin typeface="Arial"/>
                <a:ea typeface="Arial"/>
                <a:cs typeface="Arial"/>
                <a:sym typeface="Arial"/>
                <a:rtl val="0"/>
              </a:rPr>
              <a:t>l</a:t>
            </a:r>
            <a:r>
              <a:rPr lang="en-US" sz="8800" b="1" i="0" u="none" strike="noStrike" cap="none" baseline="0">
                <a:solidFill>
                  <a:srgbClr val="FF0000"/>
                </a:solidFill>
                <a:latin typeface="Arial"/>
                <a:ea typeface="Arial"/>
                <a:cs typeface="Arial"/>
                <a:sym typeface="Arial"/>
                <a:rtl val="0"/>
              </a:rPr>
              <a:t>e </a:t>
            </a:r>
            <a:br>
              <a:rPr lang="en-US" sz="8800" b="1" i="0" u="none" strike="noStrike" cap="none" baseline="0">
                <a:solidFill>
                  <a:srgbClr val="FF0000"/>
                </a:solidFill>
                <a:latin typeface="Arial"/>
                <a:ea typeface="Arial"/>
                <a:cs typeface="Arial"/>
                <a:sym typeface="Arial"/>
                <a:rtl val="0"/>
              </a:rPr>
            </a:br>
            <a:endParaRPr lang="en-US" sz="8800" b="1" i="0" u="none" strike="noStrike" cap="none" baseline="0">
              <a:solidFill>
                <a:srgbClr val="FF0000"/>
              </a:solidFill>
              <a:latin typeface="Arial"/>
              <a:ea typeface="Arial"/>
              <a:cs typeface="Arial"/>
              <a:sym typeface="Arial"/>
              <a:rtl val="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0" y="152400"/>
            <a:ext cx="9144000" cy="3167325"/>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96" name="Shape 96"/>
          <p:cNvPicPr preferRelativeResize="0"/>
          <p:nvPr/>
        </p:nvPicPr>
        <p:blipFill rotWithShape="1">
          <a:blip r:embed="rId4">
            <a:alphaModFix/>
          </a:blip>
          <a:srcRect/>
          <a:stretch/>
        </p:blipFill>
        <p:spPr>
          <a:xfrm>
            <a:off x="6298035" y="3124200"/>
            <a:ext cx="2705100" cy="3524586"/>
          </a:xfrm>
          <a:prstGeom prst="rect">
            <a:avLst/>
          </a:prstGeom>
          <a:noFill/>
          <a:ln>
            <a:noFill/>
          </a:ln>
        </p:spPr>
      </p:pic>
      <p:sp>
        <p:nvSpPr>
          <p:cNvPr id="97" name="Shape 97"/>
          <p:cNvSpPr txBox="1"/>
          <p:nvPr/>
        </p:nvSpPr>
        <p:spPr>
          <a:xfrm>
            <a:off x="1981200" y="4267200"/>
            <a:ext cx="3913198" cy="1354412"/>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Other products…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Shape 102"/>
          <p:cNvCxnSpPr/>
          <p:nvPr/>
        </p:nvCxnSpPr>
        <p:spPr>
          <a:xfrm flipH="1">
            <a:off x="2285999" y="2759199"/>
            <a:ext cx="1368600" cy="44400"/>
          </a:xfrm>
          <a:prstGeom prst="straightConnector1">
            <a:avLst/>
          </a:prstGeom>
          <a:noFill/>
          <a:ln w="38100" cap="flat">
            <a:solidFill>
              <a:schemeClr val="dk2"/>
            </a:solidFill>
            <a:prstDash val="solid"/>
            <a:round/>
            <a:headEnd type="none" w="med" len="med"/>
            <a:tailEnd type="stealth" w="lg" len="lg"/>
          </a:ln>
        </p:spPr>
      </p:cxnSp>
      <p:sp>
        <p:nvSpPr>
          <p:cNvPr id="103" name="Shape 103"/>
          <p:cNvSpPr txBox="1"/>
          <p:nvPr/>
        </p:nvSpPr>
        <p:spPr>
          <a:xfrm>
            <a:off x="4139400" y="1600200"/>
            <a:ext cx="3937800" cy="551699"/>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Upload files and folders</a:t>
            </a:r>
          </a:p>
        </p:txBody>
      </p:sp>
      <p:sp>
        <p:nvSpPr>
          <p:cNvPr id="104" name="Shape 104"/>
          <p:cNvSpPr txBox="1"/>
          <p:nvPr/>
        </p:nvSpPr>
        <p:spPr>
          <a:xfrm>
            <a:off x="4136603" y="2527749"/>
            <a:ext cx="3913198" cy="551699"/>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Create folders to organize</a:t>
            </a:r>
          </a:p>
        </p:txBody>
      </p:sp>
      <p:pic>
        <p:nvPicPr>
          <p:cNvPr id="105" name="Shape 105"/>
          <p:cNvPicPr preferRelativeResize="0"/>
          <p:nvPr/>
        </p:nvPicPr>
        <p:blipFill rotWithShape="1">
          <a:blip r:embed="rId3">
            <a:alphaModFix/>
          </a:blip>
          <a:srcRect/>
          <a:stretch/>
        </p:blipFill>
        <p:spPr>
          <a:xfrm>
            <a:off x="424343" y="1066800"/>
            <a:ext cx="3371850" cy="4381500"/>
          </a:xfrm>
          <a:prstGeom prst="rect">
            <a:avLst/>
          </a:prstGeom>
          <a:noFill/>
          <a:ln>
            <a:noFill/>
          </a:ln>
        </p:spPr>
      </p:pic>
      <p:sp>
        <p:nvSpPr>
          <p:cNvPr id="106" name="Shape 106"/>
          <p:cNvSpPr txBox="1"/>
          <p:nvPr/>
        </p:nvSpPr>
        <p:spPr>
          <a:xfrm>
            <a:off x="4139400" y="3827187"/>
            <a:ext cx="3913198" cy="1354412"/>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tl val="0"/>
              </a:rPr>
              <a:t>Create new Google doc by type – will open window </a:t>
            </a:r>
          </a:p>
        </p:txBody>
      </p:sp>
      <p:sp>
        <p:nvSpPr>
          <p:cNvPr id="107" name="Shape 107"/>
          <p:cNvSpPr txBox="1"/>
          <p:nvPr/>
        </p:nvSpPr>
        <p:spPr>
          <a:xfrm>
            <a:off x="457797" y="0"/>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8800" b="1" i="0" u="none" strike="noStrike" cap="none" baseline="0">
                <a:solidFill>
                  <a:srgbClr val="0070C0"/>
                </a:solidFill>
                <a:latin typeface="Arial"/>
                <a:ea typeface="Arial"/>
                <a:cs typeface="Arial"/>
                <a:sym typeface="Arial"/>
                <a:rtl val="0"/>
              </a:rPr>
              <a:t>D</a:t>
            </a:r>
            <a:r>
              <a:rPr lang="en-US" sz="8800" b="1" i="0" u="none" strike="noStrike" cap="none" baseline="0">
                <a:solidFill>
                  <a:srgbClr val="FF0000"/>
                </a:solidFill>
                <a:latin typeface="Arial"/>
                <a:ea typeface="Arial"/>
                <a:cs typeface="Arial"/>
                <a:sym typeface="Arial"/>
                <a:rtl val="0"/>
              </a:rPr>
              <a:t>r</a:t>
            </a:r>
            <a:r>
              <a:rPr lang="en-US" sz="8800" b="1" i="0" u="none" strike="noStrike" cap="none" baseline="0">
                <a:solidFill>
                  <a:srgbClr val="FFC000"/>
                </a:solidFill>
                <a:latin typeface="Arial"/>
                <a:ea typeface="Arial"/>
                <a:cs typeface="Arial"/>
                <a:sym typeface="Arial"/>
                <a:rtl val="0"/>
              </a:rPr>
              <a:t>i</a:t>
            </a:r>
            <a:r>
              <a:rPr lang="en-US" sz="8800" b="1" i="0" u="none" strike="noStrike" cap="none" baseline="0">
                <a:solidFill>
                  <a:srgbClr val="0070C0"/>
                </a:solidFill>
                <a:latin typeface="Arial"/>
                <a:ea typeface="Arial"/>
                <a:cs typeface="Arial"/>
                <a:sym typeface="Arial"/>
                <a:rtl val="0"/>
              </a:rPr>
              <a:t>v</a:t>
            </a:r>
            <a:r>
              <a:rPr lang="en-US" sz="8800" b="1" i="0" u="none" strike="noStrike" cap="none" baseline="0">
                <a:solidFill>
                  <a:srgbClr val="FF0000"/>
                </a:solidFill>
                <a:latin typeface="Arial"/>
                <a:ea typeface="Arial"/>
                <a:cs typeface="Arial"/>
                <a:sym typeface="Arial"/>
                <a:rtl val="0"/>
              </a:rPr>
              <a:t>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5345975" y="1334443"/>
            <a:ext cx="3195299" cy="595799"/>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a:t>Sharing a folder</a:t>
            </a:r>
          </a:p>
        </p:txBody>
      </p:sp>
      <p:sp>
        <p:nvSpPr>
          <p:cNvPr id="113" name="Shape 113"/>
          <p:cNvSpPr txBox="1"/>
          <p:nvPr/>
        </p:nvSpPr>
        <p:spPr>
          <a:xfrm>
            <a:off x="914397" y="0"/>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8800" b="1" i="0" u="none" strike="noStrike" cap="none" baseline="0">
                <a:solidFill>
                  <a:srgbClr val="0070C0"/>
                </a:solidFill>
                <a:latin typeface="Arial"/>
                <a:ea typeface="Arial"/>
                <a:cs typeface="Arial"/>
                <a:sym typeface="Arial"/>
              </a:rPr>
              <a:t>D</a:t>
            </a:r>
            <a:r>
              <a:rPr lang="en-US" sz="8800" b="1" i="0" u="none" strike="noStrike" cap="none" baseline="0">
                <a:solidFill>
                  <a:srgbClr val="FF0000"/>
                </a:solidFill>
                <a:latin typeface="Arial"/>
                <a:ea typeface="Arial"/>
                <a:cs typeface="Arial"/>
                <a:sym typeface="Arial"/>
              </a:rPr>
              <a:t>r</a:t>
            </a:r>
            <a:r>
              <a:rPr lang="en-US" sz="8800" b="1" i="0" u="none" strike="noStrike" cap="none" baseline="0">
                <a:solidFill>
                  <a:srgbClr val="FFC000"/>
                </a:solidFill>
                <a:latin typeface="Arial"/>
                <a:ea typeface="Arial"/>
                <a:cs typeface="Arial"/>
                <a:sym typeface="Arial"/>
              </a:rPr>
              <a:t>i</a:t>
            </a:r>
            <a:r>
              <a:rPr lang="en-US" sz="8800" b="1" i="0" u="none" strike="noStrike" cap="none" baseline="0">
                <a:solidFill>
                  <a:srgbClr val="0070C0"/>
                </a:solidFill>
                <a:latin typeface="Arial"/>
                <a:ea typeface="Arial"/>
                <a:cs typeface="Arial"/>
                <a:sym typeface="Arial"/>
              </a:rPr>
              <a:t>v</a:t>
            </a:r>
            <a:r>
              <a:rPr lang="en-US" sz="8800" b="1" i="0" u="none" strike="noStrike" cap="none" baseline="0">
                <a:solidFill>
                  <a:srgbClr val="FF0000"/>
                </a:solidFill>
                <a:latin typeface="Arial"/>
                <a:ea typeface="Arial"/>
                <a:cs typeface="Arial"/>
                <a:sym typeface="Arial"/>
              </a:rPr>
              <a:t>e</a:t>
            </a:r>
          </a:p>
        </p:txBody>
      </p:sp>
      <p:pic>
        <p:nvPicPr>
          <p:cNvPr id="114" name="Shape 114"/>
          <p:cNvPicPr preferRelativeResize="0"/>
          <p:nvPr/>
        </p:nvPicPr>
        <p:blipFill>
          <a:blip r:embed="rId3">
            <a:alphaModFix/>
          </a:blip>
          <a:stretch>
            <a:fillRect/>
          </a:stretch>
        </p:blipFill>
        <p:spPr>
          <a:xfrm>
            <a:off x="509637" y="2327662"/>
            <a:ext cx="6334125" cy="40290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cxnSp>
        <p:nvCxnSpPr>
          <p:cNvPr id="119" name="Shape 119"/>
          <p:cNvCxnSpPr/>
          <p:nvPr/>
        </p:nvCxnSpPr>
        <p:spPr>
          <a:xfrm flipH="1">
            <a:off x="2285999" y="2759199"/>
            <a:ext cx="1368600" cy="44400"/>
          </a:xfrm>
          <a:prstGeom prst="straightConnector1">
            <a:avLst/>
          </a:prstGeom>
          <a:noFill/>
          <a:ln w="38100" cap="flat">
            <a:solidFill>
              <a:schemeClr val="dk2"/>
            </a:solidFill>
            <a:prstDash val="solid"/>
            <a:round/>
            <a:headEnd type="none" w="med" len="med"/>
            <a:tailEnd type="stealth" w="lg" len="lg"/>
          </a:ln>
        </p:spPr>
      </p:cxnSp>
      <p:sp>
        <p:nvSpPr>
          <p:cNvPr id="120" name="Shape 120"/>
          <p:cNvSpPr txBox="1"/>
          <p:nvPr/>
        </p:nvSpPr>
        <p:spPr>
          <a:xfrm>
            <a:off x="5948700" y="1689168"/>
            <a:ext cx="3195299" cy="595799"/>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a:t>Sharing a folder</a:t>
            </a:r>
          </a:p>
        </p:txBody>
      </p:sp>
      <p:sp>
        <p:nvSpPr>
          <p:cNvPr id="121" name="Shape 121"/>
          <p:cNvSpPr txBox="1"/>
          <p:nvPr/>
        </p:nvSpPr>
        <p:spPr>
          <a:xfrm>
            <a:off x="914397" y="0"/>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8800" b="1" i="0" u="none" strike="noStrike" cap="none" baseline="0">
                <a:solidFill>
                  <a:srgbClr val="0070C0"/>
                </a:solidFill>
                <a:latin typeface="Arial"/>
                <a:ea typeface="Arial"/>
                <a:cs typeface="Arial"/>
                <a:sym typeface="Arial"/>
              </a:rPr>
              <a:t>D</a:t>
            </a:r>
            <a:r>
              <a:rPr lang="en-US" sz="8800" b="1" i="0" u="none" strike="noStrike" cap="none" baseline="0">
                <a:solidFill>
                  <a:srgbClr val="FF0000"/>
                </a:solidFill>
                <a:latin typeface="Arial"/>
                <a:ea typeface="Arial"/>
                <a:cs typeface="Arial"/>
                <a:sym typeface="Arial"/>
              </a:rPr>
              <a:t>r</a:t>
            </a:r>
            <a:r>
              <a:rPr lang="en-US" sz="8800" b="1" i="0" u="none" strike="noStrike" cap="none" baseline="0">
                <a:solidFill>
                  <a:srgbClr val="FFC000"/>
                </a:solidFill>
                <a:latin typeface="Arial"/>
                <a:ea typeface="Arial"/>
                <a:cs typeface="Arial"/>
                <a:sym typeface="Arial"/>
              </a:rPr>
              <a:t>i</a:t>
            </a:r>
            <a:r>
              <a:rPr lang="en-US" sz="8800" b="1" i="0" u="none" strike="noStrike" cap="none" baseline="0">
                <a:solidFill>
                  <a:srgbClr val="0070C0"/>
                </a:solidFill>
                <a:latin typeface="Arial"/>
                <a:ea typeface="Arial"/>
                <a:cs typeface="Arial"/>
                <a:sym typeface="Arial"/>
              </a:rPr>
              <a:t>v</a:t>
            </a:r>
            <a:r>
              <a:rPr lang="en-US" sz="8800" b="1" i="0" u="none" strike="noStrike" cap="none" baseline="0">
                <a:solidFill>
                  <a:srgbClr val="FF0000"/>
                </a:solidFill>
                <a:latin typeface="Arial"/>
                <a:ea typeface="Arial"/>
                <a:cs typeface="Arial"/>
                <a:sym typeface="Arial"/>
              </a:rPr>
              <a:t>e</a:t>
            </a:r>
          </a:p>
        </p:txBody>
      </p:sp>
      <p:pic>
        <p:nvPicPr>
          <p:cNvPr id="122" name="Shape 122"/>
          <p:cNvPicPr preferRelativeResize="0"/>
          <p:nvPr/>
        </p:nvPicPr>
        <p:blipFill>
          <a:blip r:embed="rId3">
            <a:alphaModFix/>
          </a:blip>
          <a:stretch>
            <a:fillRect/>
          </a:stretch>
        </p:blipFill>
        <p:spPr>
          <a:xfrm>
            <a:off x="132162" y="1143000"/>
            <a:ext cx="5676263" cy="5568674"/>
          </a:xfrm>
          <a:prstGeom prst="rect">
            <a:avLst/>
          </a:prstGeom>
          <a:noFill/>
          <a:ln>
            <a:noFill/>
          </a:ln>
        </p:spPr>
      </p:pic>
      <p:sp>
        <p:nvSpPr>
          <p:cNvPr id="123" name="Shape 123"/>
          <p:cNvSpPr txBox="1"/>
          <p:nvPr/>
        </p:nvSpPr>
        <p:spPr>
          <a:xfrm>
            <a:off x="5948700" y="3629412"/>
            <a:ext cx="3195299" cy="1933200"/>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a:t>These apply to files too except you have more options - we’ll cover files in Docs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5345975" y="1334443"/>
            <a:ext cx="3195299" cy="595799"/>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a:t>Sharing options</a:t>
            </a:r>
          </a:p>
        </p:txBody>
      </p:sp>
      <p:sp>
        <p:nvSpPr>
          <p:cNvPr id="129" name="Shape 129"/>
          <p:cNvSpPr txBox="1"/>
          <p:nvPr/>
        </p:nvSpPr>
        <p:spPr>
          <a:xfrm>
            <a:off x="914397" y="0"/>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8800" b="1" i="0" u="none" strike="noStrike" cap="none" baseline="0">
                <a:solidFill>
                  <a:srgbClr val="0070C0"/>
                </a:solidFill>
                <a:latin typeface="Arial"/>
                <a:ea typeface="Arial"/>
                <a:cs typeface="Arial"/>
                <a:sym typeface="Arial"/>
              </a:rPr>
              <a:t>D</a:t>
            </a:r>
            <a:r>
              <a:rPr lang="en-US" sz="8800" b="1" i="0" u="none" strike="noStrike" cap="none" baseline="0">
                <a:solidFill>
                  <a:srgbClr val="FF0000"/>
                </a:solidFill>
                <a:latin typeface="Arial"/>
                <a:ea typeface="Arial"/>
                <a:cs typeface="Arial"/>
                <a:sym typeface="Arial"/>
              </a:rPr>
              <a:t>r</a:t>
            </a:r>
            <a:r>
              <a:rPr lang="en-US" sz="8800" b="1" i="0" u="none" strike="noStrike" cap="none" baseline="0">
                <a:solidFill>
                  <a:srgbClr val="FFC000"/>
                </a:solidFill>
                <a:latin typeface="Arial"/>
                <a:ea typeface="Arial"/>
                <a:cs typeface="Arial"/>
                <a:sym typeface="Arial"/>
              </a:rPr>
              <a:t>i</a:t>
            </a:r>
            <a:r>
              <a:rPr lang="en-US" sz="8800" b="1" i="0" u="none" strike="noStrike" cap="none" baseline="0">
                <a:solidFill>
                  <a:srgbClr val="0070C0"/>
                </a:solidFill>
                <a:latin typeface="Arial"/>
                <a:ea typeface="Arial"/>
                <a:cs typeface="Arial"/>
                <a:sym typeface="Arial"/>
              </a:rPr>
              <a:t>v</a:t>
            </a:r>
            <a:r>
              <a:rPr lang="en-US" sz="8800" b="1" i="0" u="none" strike="noStrike" cap="none" baseline="0">
                <a:solidFill>
                  <a:srgbClr val="FF0000"/>
                </a:solidFill>
                <a:latin typeface="Arial"/>
                <a:ea typeface="Arial"/>
                <a:cs typeface="Arial"/>
                <a:sym typeface="Arial"/>
              </a:rPr>
              <a:t>e</a:t>
            </a:r>
          </a:p>
        </p:txBody>
      </p:sp>
      <p:pic>
        <p:nvPicPr>
          <p:cNvPr id="130" name="Shape 130"/>
          <p:cNvPicPr preferRelativeResize="0"/>
          <p:nvPr/>
        </p:nvPicPr>
        <p:blipFill>
          <a:blip r:embed="rId3">
            <a:alphaModFix/>
          </a:blip>
          <a:stretch>
            <a:fillRect/>
          </a:stretch>
        </p:blipFill>
        <p:spPr>
          <a:xfrm>
            <a:off x="690562" y="2405062"/>
            <a:ext cx="5743575" cy="37623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2489200" y="1334450"/>
            <a:ext cx="6052200" cy="595799"/>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a:t>You can also choose what people can do </a:t>
            </a:r>
          </a:p>
        </p:txBody>
      </p:sp>
      <p:sp>
        <p:nvSpPr>
          <p:cNvPr id="136" name="Shape 136"/>
          <p:cNvSpPr txBox="1"/>
          <p:nvPr/>
        </p:nvSpPr>
        <p:spPr>
          <a:xfrm>
            <a:off x="914397" y="0"/>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8800" b="1" i="0" u="none" strike="noStrike" cap="none" baseline="0">
                <a:solidFill>
                  <a:srgbClr val="0070C0"/>
                </a:solidFill>
                <a:latin typeface="Arial"/>
                <a:ea typeface="Arial"/>
                <a:cs typeface="Arial"/>
                <a:sym typeface="Arial"/>
              </a:rPr>
              <a:t>D</a:t>
            </a:r>
            <a:r>
              <a:rPr lang="en-US" sz="8800" b="1" i="0" u="none" strike="noStrike" cap="none" baseline="0">
                <a:solidFill>
                  <a:srgbClr val="FF0000"/>
                </a:solidFill>
                <a:latin typeface="Arial"/>
                <a:ea typeface="Arial"/>
                <a:cs typeface="Arial"/>
                <a:sym typeface="Arial"/>
              </a:rPr>
              <a:t>r</a:t>
            </a:r>
            <a:r>
              <a:rPr lang="en-US" sz="8800" b="1" i="0" u="none" strike="noStrike" cap="none" baseline="0">
                <a:solidFill>
                  <a:srgbClr val="FFC000"/>
                </a:solidFill>
                <a:latin typeface="Arial"/>
                <a:ea typeface="Arial"/>
                <a:cs typeface="Arial"/>
                <a:sym typeface="Arial"/>
              </a:rPr>
              <a:t>i</a:t>
            </a:r>
            <a:r>
              <a:rPr lang="en-US" sz="8800" b="1" i="0" u="none" strike="noStrike" cap="none" baseline="0">
                <a:solidFill>
                  <a:srgbClr val="0070C0"/>
                </a:solidFill>
                <a:latin typeface="Arial"/>
                <a:ea typeface="Arial"/>
                <a:cs typeface="Arial"/>
                <a:sym typeface="Arial"/>
              </a:rPr>
              <a:t>v</a:t>
            </a:r>
            <a:r>
              <a:rPr lang="en-US" sz="8800" b="1" i="0" u="none" strike="noStrike" cap="none" baseline="0">
                <a:solidFill>
                  <a:srgbClr val="FF0000"/>
                </a:solidFill>
                <a:latin typeface="Arial"/>
                <a:ea typeface="Arial"/>
                <a:cs typeface="Arial"/>
                <a:sym typeface="Arial"/>
              </a:rPr>
              <a:t>e</a:t>
            </a:r>
          </a:p>
        </p:txBody>
      </p:sp>
      <p:pic>
        <p:nvPicPr>
          <p:cNvPr id="137" name="Shape 137"/>
          <p:cNvPicPr preferRelativeResize="0"/>
          <p:nvPr/>
        </p:nvPicPr>
        <p:blipFill>
          <a:blip r:embed="rId3">
            <a:alphaModFix/>
          </a:blip>
          <a:stretch>
            <a:fillRect/>
          </a:stretch>
        </p:blipFill>
        <p:spPr>
          <a:xfrm>
            <a:off x="271462" y="1930250"/>
            <a:ext cx="7229475" cy="41910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83200" y="3124200"/>
            <a:ext cx="8974797" cy="2999399"/>
          </a:xfrm>
          <a:prstGeom prst="rect">
            <a:avLst/>
          </a:prstGeom>
          <a:blipFill rotWithShape="1">
            <a:blip r:embed="rId3">
              <a:alphaModFix/>
            </a:blip>
            <a:stretch>
              <a:fillRect/>
            </a:stretch>
          </a:blip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43" name="Shape 143"/>
          <p:cNvSpPr txBox="1"/>
          <p:nvPr/>
        </p:nvSpPr>
        <p:spPr>
          <a:xfrm>
            <a:off x="296850" y="522277"/>
            <a:ext cx="8550300" cy="1933200"/>
          </a:xfrm>
          <a:prstGeom prst="rect">
            <a:avLst/>
          </a:prstGeom>
          <a:solidFill>
            <a:schemeClr val="lt1"/>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70C0"/>
                </a:solidFill>
                <a:latin typeface="Arial"/>
                <a:ea typeface="Arial"/>
                <a:cs typeface="Arial"/>
                <a:sym typeface="Arial"/>
                <a:rtl val="0"/>
              </a:rPr>
              <a:t>To Upload a file:</a:t>
            </a:r>
          </a:p>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70C0"/>
                </a:solidFill>
                <a:latin typeface="Arial"/>
                <a:ea typeface="Arial"/>
                <a:cs typeface="Arial"/>
                <a:sym typeface="Arial"/>
                <a:rtl val="0"/>
              </a:rPr>
              <a:t>Select ‘upload’ then ‘files’.</a:t>
            </a:r>
          </a:p>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70C0"/>
                </a:solidFill>
                <a:latin typeface="Arial"/>
                <a:ea typeface="Arial"/>
                <a:cs typeface="Arial"/>
                <a:sym typeface="Arial"/>
                <a:rtl val="0"/>
              </a:rPr>
              <a:t>Choose your file from your computer.</a:t>
            </a:r>
          </a:p>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70C0"/>
                </a:solidFill>
                <a:latin typeface="Arial"/>
                <a:ea typeface="Arial"/>
                <a:cs typeface="Arial"/>
                <a:sym typeface="Arial"/>
                <a:rtl val="0"/>
              </a:rPr>
              <a:t>Select ‘convert’ to Google Docs format.</a:t>
            </a:r>
          </a:p>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70C0"/>
                </a:solidFill>
                <a:latin typeface="Arial"/>
                <a:ea typeface="Arial"/>
                <a:cs typeface="Arial"/>
                <a:sym typeface="Arial"/>
                <a:rtl val="0"/>
              </a:rPr>
              <a:t>Start upload. Once it is uploaded it will be converted to a Google Docs format</a:t>
            </a:r>
            <a:r>
              <a:rPr lang="en-US" sz="2400" b="1">
                <a:solidFill>
                  <a:srgbClr val="0070C0"/>
                </a:solidFill>
                <a:rtl val="0"/>
              </a:rPr>
              <a:t> and you edit via the Google Docs editor. (You can also create new, too!)</a:t>
            </a:r>
          </a:p>
        </p:txBody>
      </p:sp>
      <p:sp>
        <p:nvSpPr>
          <p:cNvPr id="144" name="Shape 144"/>
          <p:cNvSpPr/>
          <p:nvPr/>
        </p:nvSpPr>
        <p:spPr>
          <a:xfrm>
            <a:off x="191325" y="3693900"/>
            <a:ext cx="476400" cy="220800"/>
          </a:xfrm>
          <a:prstGeom prst="rightArrow">
            <a:avLst>
              <a:gd name="adj1" fmla="val 50000"/>
              <a:gd name="adj2" fmla="val 50000"/>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685800" y="0"/>
            <a:ext cx="7772400" cy="609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6000" b="1" i="0" u="none" strike="noStrike" cap="none" baseline="0">
                <a:solidFill>
                  <a:srgbClr val="0070C0"/>
                </a:solidFill>
                <a:latin typeface="Arial"/>
                <a:ea typeface="Arial"/>
                <a:cs typeface="Arial"/>
                <a:sym typeface="Arial"/>
                <a:rtl val="0"/>
              </a:rPr>
              <a:t>D</a:t>
            </a:r>
            <a:r>
              <a:rPr lang="en-US" sz="6000" b="1" i="0" u="none" strike="noStrike" cap="none" baseline="0">
                <a:solidFill>
                  <a:srgbClr val="FF0000"/>
                </a:solidFill>
                <a:latin typeface="Arial"/>
                <a:ea typeface="Arial"/>
                <a:cs typeface="Arial"/>
                <a:sym typeface="Arial"/>
                <a:rtl val="0"/>
              </a:rPr>
              <a:t>o</a:t>
            </a:r>
            <a:r>
              <a:rPr lang="en-US" sz="6000" b="1" i="0" u="none" strike="noStrike" cap="none" baseline="0">
                <a:solidFill>
                  <a:srgbClr val="FFC000"/>
                </a:solidFill>
                <a:latin typeface="Arial"/>
                <a:ea typeface="Arial"/>
                <a:cs typeface="Arial"/>
                <a:sym typeface="Arial"/>
                <a:rtl val="0"/>
              </a:rPr>
              <a:t>c</a:t>
            </a:r>
            <a:r>
              <a:rPr lang="en-US" sz="6000" b="1" i="0" u="none" strike="noStrike" cap="none" baseline="0">
                <a:solidFill>
                  <a:srgbClr val="00B050"/>
                </a:solidFill>
                <a:latin typeface="Arial"/>
                <a:ea typeface="Arial"/>
                <a:cs typeface="Arial"/>
                <a:sym typeface="Arial"/>
                <a:rtl val="0"/>
              </a:rPr>
              <a:t>s</a:t>
            </a:r>
          </a:p>
        </p:txBody>
      </p:sp>
      <p:sp>
        <p:nvSpPr>
          <p:cNvPr id="150" name="Shape 150"/>
          <p:cNvSpPr txBox="1">
            <a:spLocks noGrp="1"/>
          </p:cNvSpPr>
          <p:nvPr>
            <p:ph type="subTitle" idx="1"/>
          </p:nvPr>
        </p:nvSpPr>
        <p:spPr>
          <a:xfrm>
            <a:off x="0" y="381000"/>
            <a:ext cx="9144000" cy="60197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Font typeface="Arial"/>
              <a:buNone/>
            </a:pPr>
            <a:endParaRPr sz="3000" b="0" i="0" u="none" strike="noStrike" cap="none" baseline="0">
              <a:solidFill>
                <a:schemeClr val="dk1"/>
              </a:solidFill>
              <a:latin typeface="Arial"/>
              <a:ea typeface="Arial"/>
              <a:cs typeface="Arial"/>
              <a:sym typeface="Arial"/>
              <a:rtl val="0"/>
            </a:endParaRPr>
          </a:p>
          <a:p>
            <a:pPr marL="0" marR="0" lvl="0" indent="0" algn="ctr" rtl="0">
              <a:lnSpc>
                <a:spcPct val="100000"/>
              </a:lnSpc>
              <a:spcBef>
                <a:spcPts val="640"/>
              </a:spcBef>
              <a:spcAft>
                <a:spcPts val="0"/>
              </a:spcAft>
              <a:buClr>
                <a:srgbClr val="888888"/>
              </a:buClr>
              <a:buFont typeface="Arial"/>
              <a:buNone/>
            </a:pPr>
            <a:endParaRPr sz="3000" b="0" i="0" u="none" strike="noStrike" cap="none" baseline="0">
              <a:solidFill>
                <a:schemeClr val="dk1"/>
              </a:solidFill>
              <a:latin typeface="Arial"/>
              <a:ea typeface="Arial"/>
              <a:cs typeface="Arial"/>
              <a:sym typeface="Arial"/>
              <a:rtl val="0"/>
            </a:endParaRPr>
          </a:p>
        </p:txBody>
      </p:sp>
      <p:sp>
        <p:nvSpPr>
          <p:cNvPr id="151" name="Shape 151"/>
          <p:cNvSpPr txBox="1"/>
          <p:nvPr/>
        </p:nvSpPr>
        <p:spPr>
          <a:xfrm>
            <a:off x="152400" y="762000"/>
            <a:ext cx="8686800" cy="4639111"/>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66666"/>
              <a:buFont typeface="Arial"/>
              <a:buChar char="•"/>
            </a:pPr>
            <a:r>
              <a:rPr lang="en-US" sz="2800" b="0" i="0" u="none" strike="noStrike" cap="none" baseline="0">
                <a:solidFill>
                  <a:schemeClr val="dk1"/>
                </a:solidFill>
                <a:latin typeface="Arial"/>
                <a:ea typeface="Arial"/>
                <a:cs typeface="Arial"/>
                <a:sym typeface="Arial"/>
                <a:rtl val="0"/>
              </a:rPr>
              <a:t>Free, web-based application (cloud) </a:t>
            </a:r>
          </a:p>
          <a:p>
            <a:pPr marL="457200" marR="0" lvl="0" indent="-419100" algn="l" rtl="0">
              <a:lnSpc>
                <a:spcPct val="100000"/>
              </a:lnSpc>
              <a:spcBef>
                <a:spcPts val="0"/>
              </a:spcBef>
              <a:spcAft>
                <a:spcPts val="0"/>
              </a:spcAft>
              <a:buClr>
                <a:schemeClr val="dk1"/>
              </a:buClr>
              <a:buSzPct val="166666"/>
              <a:buFont typeface="Arial"/>
              <a:buChar char="•"/>
            </a:pPr>
            <a:r>
              <a:rPr lang="en-US" sz="2800" b="0" i="0" u="none" strike="noStrike" cap="none" baseline="0">
                <a:solidFill>
                  <a:schemeClr val="dk1"/>
                </a:solidFill>
                <a:latin typeface="Arial"/>
                <a:ea typeface="Arial"/>
                <a:cs typeface="Arial"/>
                <a:sym typeface="Arial"/>
                <a:rtl val="0"/>
              </a:rPr>
              <a:t>Create, share and manage documents (docs). </a:t>
            </a:r>
          </a:p>
          <a:p>
            <a:pPr marL="457200" marR="0" lvl="0" indent="-419100" algn="l" rtl="0">
              <a:lnSpc>
                <a:spcPct val="100000"/>
              </a:lnSpc>
              <a:spcBef>
                <a:spcPts val="0"/>
              </a:spcBef>
              <a:spcAft>
                <a:spcPts val="0"/>
              </a:spcAft>
              <a:buClr>
                <a:schemeClr val="dk1"/>
              </a:buClr>
              <a:buSzPct val="166666"/>
              <a:buFont typeface="Arial"/>
              <a:buChar char="•"/>
            </a:pPr>
            <a:r>
              <a:rPr lang="en-US" sz="2800" b="0" i="0" u="none" strike="noStrike" cap="none" baseline="0">
                <a:solidFill>
                  <a:schemeClr val="dk1"/>
                </a:solidFill>
                <a:latin typeface="Arial"/>
                <a:ea typeface="Arial"/>
                <a:cs typeface="Arial"/>
                <a:sym typeface="Arial"/>
                <a:rtl val="0"/>
              </a:rPr>
              <a:t>Can share documents and work collaboratively (even with non Googlers)</a:t>
            </a:r>
          </a:p>
          <a:p>
            <a:pPr marL="457200" marR="0" lvl="0" indent="-4191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Productivity tools including </a:t>
            </a:r>
            <a:r>
              <a:rPr lang="en-US" sz="2400" b="1" i="0" u="none" strike="noStrike" cap="none" baseline="0">
                <a:solidFill>
                  <a:srgbClr val="000000"/>
                </a:solidFill>
                <a:latin typeface="Arial"/>
                <a:ea typeface="Arial"/>
                <a:cs typeface="Arial"/>
                <a:sym typeface="Arial"/>
                <a:rtl val="0"/>
              </a:rPr>
              <a:t>Word Documents</a:t>
            </a:r>
            <a:r>
              <a:rPr lang="en-US" sz="2400" b="0" i="0" u="none" strike="noStrike" cap="none" baseline="0">
                <a:solidFill>
                  <a:srgbClr val="000000"/>
                </a:solidFill>
                <a:latin typeface="Arial"/>
                <a:ea typeface="Arial"/>
                <a:cs typeface="Arial"/>
                <a:sym typeface="Arial"/>
                <a:rtl val="0"/>
              </a:rPr>
              <a:t> (letters, flyers, essays; similar to Microsoft Word documents) ; </a:t>
            </a:r>
            <a:r>
              <a:rPr lang="en-US" sz="2400" b="1" i="0" u="none" strike="noStrike" cap="none" baseline="0">
                <a:solidFill>
                  <a:srgbClr val="000000"/>
                </a:solidFill>
                <a:latin typeface="Arial"/>
                <a:ea typeface="Arial"/>
                <a:cs typeface="Arial"/>
                <a:sym typeface="Arial"/>
                <a:rtl val="0"/>
              </a:rPr>
              <a:t>Spreadsheets (</a:t>
            </a:r>
            <a:r>
              <a:rPr lang="en-US" sz="2400" b="0" i="0" u="none" strike="noStrike" cap="none" baseline="0">
                <a:solidFill>
                  <a:srgbClr val="000000"/>
                </a:solidFill>
                <a:latin typeface="Arial"/>
                <a:ea typeface="Arial"/>
                <a:cs typeface="Arial"/>
                <a:sym typeface="Arial"/>
                <a:rtl val="0"/>
              </a:rPr>
              <a:t>similar to Microsoft Excel worksheets); </a:t>
            </a:r>
            <a:r>
              <a:rPr lang="en-US" sz="2400" b="1" i="0" u="none" strike="noStrike" cap="none" baseline="0">
                <a:solidFill>
                  <a:srgbClr val="000000"/>
                </a:solidFill>
                <a:latin typeface="Arial"/>
                <a:ea typeface="Arial"/>
                <a:cs typeface="Arial"/>
                <a:sym typeface="Arial"/>
                <a:rtl val="0"/>
              </a:rPr>
              <a:t>Presentations </a:t>
            </a:r>
            <a:r>
              <a:rPr lang="en-US" sz="2400" b="0" i="0" u="none" strike="noStrike" cap="none" baseline="0">
                <a:solidFill>
                  <a:srgbClr val="000000"/>
                </a:solidFill>
                <a:latin typeface="Arial"/>
                <a:ea typeface="Arial"/>
                <a:cs typeface="Arial"/>
                <a:sym typeface="Arial"/>
                <a:rtl val="0"/>
              </a:rPr>
              <a:t>(Creation and presentation slides similar to Microsoft PowerPoint slideshows).</a:t>
            </a:r>
          </a:p>
          <a:p>
            <a:pPr marL="457200" marR="0" lvl="0" indent="-165101" algn="l" rtl="0">
              <a:lnSpc>
                <a:spcPct val="100000"/>
              </a:lnSpc>
              <a:spcBef>
                <a:spcPts val="0"/>
              </a:spcBef>
              <a:spcAft>
                <a:spcPts val="0"/>
              </a:spcAft>
              <a:buClr>
                <a:schemeClr val="dk1"/>
              </a:buClr>
              <a:buFont typeface="Arial"/>
              <a:buNone/>
            </a:pPr>
            <a:endParaRPr sz="2400" b="0" i="0" u="none" strike="noStrike" cap="none" baseline="0">
              <a:solidFill>
                <a:srgbClr val="000000"/>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SzPct val="25000"/>
              <a:buFont typeface="Arial"/>
              <a:buNone/>
            </a:pPr>
            <a:r>
              <a:rPr lang="en-US" sz="2000" b="0" i="0" u="none" strike="noStrike" cap="none" baseline="0">
                <a:solidFill>
                  <a:srgbClr val="000000"/>
                </a:solidFill>
                <a:latin typeface="Arial"/>
                <a:ea typeface="Arial"/>
                <a:cs typeface="Arial"/>
                <a:sym typeface="Arial"/>
                <a:rtl val="0"/>
              </a:rPr>
              <a:t>Also:</a:t>
            </a:r>
          </a:p>
          <a:p>
            <a:pPr marL="0" marR="0" lvl="0" indent="0" algn="l" rtl="0">
              <a:lnSpc>
                <a:spcPct val="100000"/>
              </a:lnSpc>
              <a:spcBef>
                <a:spcPts val="0"/>
              </a:spcBef>
              <a:spcAft>
                <a:spcPts val="0"/>
              </a:spcAft>
              <a:buClr>
                <a:srgbClr val="000000"/>
              </a:buClr>
              <a:buSzPct val="25000"/>
              <a:buFont typeface="Arial"/>
              <a:buNone/>
            </a:pPr>
            <a:r>
              <a:rPr lang="en-US" sz="2000" b="1" i="0" u="none" strike="noStrike" cap="none" baseline="0">
                <a:solidFill>
                  <a:srgbClr val="000000"/>
                </a:solidFill>
                <a:latin typeface="Arial"/>
                <a:ea typeface="Arial"/>
                <a:cs typeface="Arial"/>
                <a:sym typeface="Arial"/>
                <a:rtl val="0"/>
              </a:rPr>
              <a:t>Forms: </a:t>
            </a:r>
            <a:r>
              <a:rPr lang="en-US" sz="2000" b="0" i="0" u="none" strike="noStrike" cap="none" baseline="0">
                <a:solidFill>
                  <a:srgbClr val="000000"/>
                </a:solidFill>
                <a:latin typeface="Arial"/>
                <a:ea typeface="Arial"/>
                <a:cs typeface="Arial"/>
                <a:sym typeface="Arial"/>
                <a:rtl val="0"/>
              </a:rPr>
              <a:t>For collecting and organizing data (Create&gt;Form).</a:t>
            </a:r>
          </a:p>
          <a:p>
            <a:pPr marL="0" marR="0" lvl="0" indent="0" algn="l" rtl="0">
              <a:lnSpc>
                <a:spcPct val="100000"/>
              </a:lnSpc>
              <a:spcBef>
                <a:spcPts val="0"/>
              </a:spcBef>
              <a:spcAft>
                <a:spcPts val="0"/>
              </a:spcAft>
              <a:buClr>
                <a:srgbClr val="000000"/>
              </a:buClr>
              <a:buSzPct val="25000"/>
              <a:buFont typeface="Arial"/>
              <a:buNone/>
            </a:pPr>
            <a:r>
              <a:rPr lang="en-US" sz="2000" b="1" i="0" u="none" strike="noStrike" cap="none" baseline="0">
                <a:solidFill>
                  <a:srgbClr val="000000"/>
                </a:solidFill>
                <a:latin typeface="Arial"/>
                <a:ea typeface="Arial"/>
                <a:cs typeface="Arial"/>
                <a:sym typeface="Arial"/>
                <a:rtl val="0"/>
              </a:rPr>
              <a:t>Drawings:</a:t>
            </a:r>
            <a:r>
              <a:rPr lang="en-US" sz="2000" b="0" i="0" u="none" strike="noStrike" cap="none" baseline="0">
                <a:solidFill>
                  <a:srgbClr val="000000"/>
                </a:solidFill>
                <a:latin typeface="Arial"/>
                <a:ea typeface="Arial"/>
                <a:cs typeface="Arial"/>
                <a:sym typeface="Arial"/>
                <a:rtl val="0"/>
              </a:rPr>
              <a:t> For creating simple vector graphics or diagrams. (Create&gt;Drawing)</a:t>
            </a:r>
          </a:p>
          <a:p>
            <a:pPr marL="457200" marR="0" lvl="0" indent="-122767" algn="l" rtl="0">
              <a:lnSpc>
                <a:spcPct val="100000"/>
              </a:lnSpc>
              <a:spcBef>
                <a:spcPts val="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rtl val="0"/>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a:stretch/>
        </p:blipFill>
        <p:spPr>
          <a:xfrm>
            <a:off x="698" y="838200"/>
            <a:ext cx="9144000" cy="4002825"/>
          </a:xfrm>
          <a:prstGeom prst="rect">
            <a:avLst/>
          </a:prstGeom>
          <a:noFill/>
          <a:ln>
            <a:noFill/>
          </a:ln>
        </p:spPr>
      </p:pic>
      <p:sp>
        <p:nvSpPr>
          <p:cNvPr id="157" name="Shape 157"/>
          <p:cNvSpPr txBox="1"/>
          <p:nvPr/>
        </p:nvSpPr>
        <p:spPr>
          <a:xfrm>
            <a:off x="685800" y="5017532"/>
            <a:ext cx="1676399"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Notice the toolbar is similar to the word processors.   </a:t>
            </a:r>
          </a:p>
        </p:txBody>
      </p:sp>
      <p:sp>
        <p:nvSpPr>
          <p:cNvPr id="158" name="Shape 158"/>
          <p:cNvSpPr txBox="1">
            <a:spLocks noGrp="1"/>
          </p:cNvSpPr>
          <p:nvPr>
            <p:ph type="ctrTitle"/>
          </p:nvPr>
        </p:nvSpPr>
        <p:spPr>
          <a:xfrm>
            <a:off x="685800" y="0"/>
            <a:ext cx="7772400" cy="609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6000" b="1" i="0" u="none" strike="noStrike" cap="none" baseline="0">
                <a:solidFill>
                  <a:srgbClr val="0070C0"/>
                </a:solidFill>
                <a:latin typeface="Arial"/>
                <a:ea typeface="Arial"/>
                <a:cs typeface="Arial"/>
                <a:sym typeface="Arial"/>
              </a:rPr>
              <a:t>D</a:t>
            </a:r>
            <a:r>
              <a:rPr lang="en-US" sz="6000" b="1" i="0" u="none" strike="noStrike" cap="none" baseline="0">
                <a:solidFill>
                  <a:srgbClr val="FF0000"/>
                </a:solidFill>
                <a:latin typeface="Arial"/>
                <a:ea typeface="Arial"/>
                <a:cs typeface="Arial"/>
                <a:sym typeface="Arial"/>
              </a:rPr>
              <a:t>o</a:t>
            </a:r>
            <a:r>
              <a:rPr lang="en-US" sz="6000" b="1" i="0" u="none" strike="noStrike" cap="none" baseline="0">
                <a:solidFill>
                  <a:srgbClr val="FFC000"/>
                </a:solidFill>
                <a:latin typeface="Arial"/>
                <a:ea typeface="Arial"/>
                <a:cs typeface="Arial"/>
                <a:sym typeface="Arial"/>
              </a:rPr>
              <a:t>c</a:t>
            </a:r>
            <a:r>
              <a:rPr lang="en-US" sz="6000" b="1" i="0" u="none" strike="noStrike" cap="none" baseline="0">
                <a:solidFill>
                  <a:srgbClr val="00B050"/>
                </a:solidFill>
                <a:latin typeface="Arial"/>
                <a:ea typeface="Arial"/>
                <a:cs typeface="Arial"/>
                <a:sym typeface="Arial"/>
              </a:rPr>
              <a:t>s</a:t>
            </a:r>
          </a:p>
        </p:txBody>
      </p:sp>
      <p:sp>
        <p:nvSpPr>
          <p:cNvPr id="159" name="Shape 159"/>
          <p:cNvSpPr txBox="1"/>
          <p:nvPr/>
        </p:nvSpPr>
        <p:spPr>
          <a:xfrm>
            <a:off x="3981450" y="5314950"/>
            <a:ext cx="4057499" cy="857400"/>
          </a:xfrm>
          <a:prstGeom prst="rect">
            <a:avLst/>
          </a:prstGeom>
          <a:noFill/>
          <a:ln>
            <a:noFill/>
          </a:ln>
        </p:spPr>
        <p:txBody>
          <a:bodyPr lIns="91425" tIns="91425" rIns="91425" bIns="91425" anchor="t" anchorCtr="0">
            <a:noAutofit/>
          </a:bodyPr>
          <a:lstStyle/>
          <a:p>
            <a:pPr>
              <a:spcBef>
                <a:spcPts val="0"/>
              </a:spcBef>
              <a:buNone/>
            </a:pPr>
            <a:r>
              <a:rPr lang="en-US"/>
              <a:t>Live demo: Edit file, create a file, move to folder, share, publish to web, embed, show revision - slides 19-23</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685800" y="152400"/>
            <a:ext cx="7772400" cy="609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50" b="1" i="0" u="none" strike="noStrike" cap="none" baseline="0">
                <a:solidFill>
                  <a:srgbClr val="0070C0"/>
                </a:solidFill>
                <a:latin typeface="Arial"/>
                <a:ea typeface="Arial"/>
                <a:cs typeface="Arial"/>
                <a:sym typeface="Arial"/>
                <a:rtl val="0"/>
              </a:rPr>
              <a:t>G</a:t>
            </a:r>
            <a:r>
              <a:rPr lang="en-US" sz="3250" b="1" i="0" u="none" strike="noStrike" cap="none" baseline="0">
                <a:solidFill>
                  <a:srgbClr val="FF0000"/>
                </a:solidFill>
                <a:latin typeface="Arial"/>
                <a:ea typeface="Arial"/>
                <a:cs typeface="Arial"/>
                <a:sym typeface="Arial"/>
                <a:rtl val="0"/>
              </a:rPr>
              <a:t>o</a:t>
            </a:r>
            <a:r>
              <a:rPr lang="en-US" sz="3250" b="1" i="0" u="none" strike="noStrike" cap="none" baseline="0">
                <a:solidFill>
                  <a:srgbClr val="FFC000"/>
                </a:solidFill>
                <a:latin typeface="Arial"/>
                <a:ea typeface="Arial"/>
                <a:cs typeface="Arial"/>
                <a:sym typeface="Arial"/>
                <a:rtl val="0"/>
              </a:rPr>
              <a:t>o</a:t>
            </a:r>
            <a:r>
              <a:rPr lang="en-US" sz="3250" b="1" i="0" u="none" strike="noStrike" cap="none" baseline="0">
                <a:solidFill>
                  <a:srgbClr val="0070C0"/>
                </a:solidFill>
                <a:latin typeface="Arial"/>
                <a:ea typeface="Arial"/>
                <a:cs typeface="Arial"/>
                <a:sym typeface="Arial"/>
                <a:rtl val="0"/>
              </a:rPr>
              <a:t>g</a:t>
            </a:r>
            <a:r>
              <a:rPr lang="en-US" sz="3250" b="1" i="0" u="none" strike="noStrike" cap="none" baseline="0">
                <a:solidFill>
                  <a:srgbClr val="00B050"/>
                </a:solidFill>
                <a:latin typeface="Arial"/>
                <a:ea typeface="Arial"/>
                <a:cs typeface="Arial"/>
                <a:sym typeface="Arial"/>
                <a:rtl val="0"/>
              </a:rPr>
              <a:t>l</a:t>
            </a:r>
            <a:r>
              <a:rPr lang="en-US" sz="3250" b="1" i="0" u="none" strike="noStrike" cap="none" baseline="0">
                <a:solidFill>
                  <a:srgbClr val="FF0000"/>
                </a:solidFill>
                <a:latin typeface="Arial"/>
                <a:ea typeface="Arial"/>
                <a:cs typeface="Arial"/>
                <a:sym typeface="Arial"/>
                <a:rtl val="0"/>
              </a:rPr>
              <a:t>e </a:t>
            </a:r>
            <a:r>
              <a:rPr lang="en-US" sz="3250" b="1" i="0" u="none" strike="noStrike" cap="none" baseline="0">
                <a:solidFill>
                  <a:srgbClr val="0070C0"/>
                </a:solidFill>
                <a:latin typeface="Arial"/>
                <a:ea typeface="Arial"/>
                <a:cs typeface="Arial"/>
                <a:sym typeface="Arial"/>
                <a:rtl val="0"/>
              </a:rPr>
              <a:t>D</a:t>
            </a:r>
            <a:r>
              <a:rPr lang="en-US" sz="3250" b="1" i="0" u="none" strike="noStrike" cap="none" baseline="0">
                <a:solidFill>
                  <a:srgbClr val="FF0000"/>
                </a:solidFill>
                <a:latin typeface="Arial"/>
                <a:ea typeface="Arial"/>
                <a:cs typeface="Arial"/>
                <a:sym typeface="Arial"/>
                <a:rtl val="0"/>
              </a:rPr>
              <a:t>o</a:t>
            </a:r>
            <a:r>
              <a:rPr lang="en-US" sz="3250" b="1" i="0" u="none" strike="noStrike" cap="none" baseline="0">
                <a:solidFill>
                  <a:srgbClr val="FFC000"/>
                </a:solidFill>
                <a:latin typeface="Arial"/>
                <a:ea typeface="Arial"/>
                <a:cs typeface="Arial"/>
                <a:sym typeface="Arial"/>
                <a:rtl val="0"/>
              </a:rPr>
              <a:t>c</a:t>
            </a:r>
            <a:r>
              <a:rPr lang="en-US" sz="3250" b="1" i="0" u="none" strike="noStrike" cap="none" baseline="0">
                <a:solidFill>
                  <a:srgbClr val="FF0000"/>
                </a:solidFill>
                <a:latin typeface="Arial"/>
                <a:ea typeface="Arial"/>
                <a:cs typeface="Arial"/>
                <a:sym typeface="Arial"/>
                <a:rtl val="0"/>
              </a:rPr>
              <a:t>s</a:t>
            </a:r>
          </a:p>
        </p:txBody>
      </p:sp>
      <p:sp>
        <p:nvSpPr>
          <p:cNvPr id="165" name="Shape 165"/>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166" name="Shape 166"/>
          <p:cNvPicPr preferRelativeResize="0"/>
          <p:nvPr/>
        </p:nvPicPr>
        <p:blipFill>
          <a:blip r:embed="rId3">
            <a:alphaModFix/>
          </a:blip>
          <a:stretch>
            <a:fillRect/>
          </a:stretch>
        </p:blipFill>
        <p:spPr>
          <a:xfrm>
            <a:off x="423862" y="1466850"/>
            <a:ext cx="8296275" cy="39243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66666"/>
              <a:buFont typeface="Arial"/>
              <a:buChar char="•"/>
            </a:pPr>
            <a:r>
              <a:rPr lang="en-US" sz="3000" b="0" i="0" u="none" strike="noStrike" cap="none" baseline="0">
                <a:solidFill>
                  <a:schemeClr val="dk1"/>
                </a:solidFill>
                <a:latin typeface="Arial"/>
                <a:ea typeface="Arial"/>
                <a:cs typeface="Arial"/>
                <a:sym typeface="Arial"/>
                <a:rtl val="0"/>
              </a:rPr>
              <a:t>Overview of Google products</a:t>
            </a:r>
          </a:p>
          <a:p>
            <a:pPr marL="857250" marR="0" lvl="1" indent="-425450" algn="l" rtl="0">
              <a:lnSpc>
                <a:spcPct val="100000"/>
              </a:lnSpc>
              <a:spcBef>
                <a:spcPts val="0"/>
              </a:spcBef>
              <a:spcAft>
                <a:spcPts val="0"/>
              </a:spcAft>
              <a:buClr>
                <a:schemeClr val="dk1"/>
              </a:buClr>
              <a:buSzPct val="166666"/>
              <a:buFont typeface="Arial"/>
              <a:buChar char="•"/>
            </a:pPr>
            <a:r>
              <a:rPr lang="en-US" sz="3000" b="0" i="0" u="none" strike="noStrike" cap="none" baseline="0">
                <a:solidFill>
                  <a:schemeClr val="dk1"/>
                </a:solidFill>
                <a:latin typeface="Arial"/>
                <a:ea typeface="Arial"/>
                <a:cs typeface="Arial"/>
                <a:sym typeface="Arial"/>
                <a:rtl val="0"/>
              </a:rPr>
              <a:t>Drive, Docs, Forms &amp; more </a:t>
            </a:r>
          </a:p>
          <a:p>
            <a:pPr marL="457200" marR="0" lvl="0" indent="-419100" algn="l" rtl="0">
              <a:lnSpc>
                <a:spcPct val="100000"/>
              </a:lnSpc>
              <a:spcBef>
                <a:spcPts val="0"/>
              </a:spcBef>
              <a:spcAft>
                <a:spcPts val="0"/>
              </a:spcAft>
              <a:buClr>
                <a:schemeClr val="dk1"/>
              </a:buClr>
              <a:buSzPct val="166666"/>
              <a:buFont typeface="Arial"/>
              <a:buChar char="•"/>
            </a:pPr>
            <a:r>
              <a:rPr lang="en-US" sz="3000" b="0" i="0" u="none" strike="noStrike" cap="none" baseline="0">
                <a:solidFill>
                  <a:schemeClr val="dk1"/>
                </a:solidFill>
                <a:latin typeface="Arial"/>
                <a:ea typeface="Arial"/>
                <a:cs typeface="Arial"/>
                <a:sym typeface="Arial"/>
                <a:rtl val="0"/>
              </a:rPr>
              <a:t>Getting started </a:t>
            </a:r>
          </a:p>
          <a:p>
            <a:pPr marL="457200" marR="0" lvl="0" indent="-419100" algn="l" rtl="0">
              <a:lnSpc>
                <a:spcPct val="100000"/>
              </a:lnSpc>
              <a:spcBef>
                <a:spcPts val="0"/>
              </a:spcBef>
              <a:spcAft>
                <a:spcPts val="0"/>
              </a:spcAft>
              <a:buClr>
                <a:schemeClr val="dk1"/>
              </a:buClr>
              <a:buSzPct val="166666"/>
              <a:buFont typeface="Arial"/>
              <a:buChar char="•"/>
            </a:pPr>
            <a:r>
              <a:rPr lang="en-US" sz="3000" b="0" i="0" u="none" strike="noStrike" cap="none" baseline="0">
                <a:solidFill>
                  <a:schemeClr val="dk1"/>
                </a:solidFill>
                <a:latin typeface="Arial"/>
                <a:ea typeface="Arial"/>
                <a:cs typeface="Arial"/>
                <a:sym typeface="Arial"/>
                <a:rtl val="0"/>
              </a:rPr>
              <a:t>Productivity tips </a:t>
            </a:r>
          </a:p>
          <a:p>
            <a:pPr marL="457200" marR="0" lvl="0" indent="-419100" algn="l" rtl="0">
              <a:lnSpc>
                <a:spcPct val="100000"/>
              </a:lnSpc>
              <a:spcBef>
                <a:spcPts val="0"/>
              </a:spcBef>
              <a:spcAft>
                <a:spcPts val="0"/>
              </a:spcAft>
              <a:buClr>
                <a:schemeClr val="dk1"/>
              </a:buClr>
              <a:buSzPct val="166666"/>
              <a:buFont typeface="Arial"/>
              <a:buChar char="•"/>
            </a:pPr>
            <a:r>
              <a:rPr lang="en-US" sz="3000" b="0" i="0" u="none" strike="noStrike" cap="none" baseline="0">
                <a:solidFill>
                  <a:schemeClr val="dk1"/>
                </a:solidFill>
                <a:latin typeface="Arial"/>
                <a:ea typeface="Arial"/>
                <a:cs typeface="Arial"/>
                <a:sym typeface="Arial"/>
                <a:rtl val="0"/>
              </a:rPr>
              <a:t>Collaboration </a:t>
            </a:r>
          </a:p>
          <a:p>
            <a:pPr marL="457200" marR="0" lvl="0" indent="-419100" algn="l" rtl="0">
              <a:lnSpc>
                <a:spcPct val="100000"/>
              </a:lnSpc>
              <a:spcBef>
                <a:spcPts val="0"/>
              </a:spcBef>
              <a:spcAft>
                <a:spcPts val="0"/>
              </a:spcAft>
              <a:buClr>
                <a:schemeClr val="dk1"/>
              </a:buClr>
              <a:buSzPct val="166666"/>
              <a:buFont typeface="Arial"/>
              <a:buChar char="•"/>
            </a:pPr>
            <a:r>
              <a:rPr lang="en-US" sz="3000" b="0" i="0" u="none" strike="noStrike" cap="none" baseline="0">
                <a:solidFill>
                  <a:schemeClr val="dk1"/>
                </a:solidFill>
                <a:latin typeface="Arial"/>
                <a:ea typeface="Arial"/>
                <a:cs typeface="Arial"/>
                <a:sym typeface="Arial"/>
                <a:rtl val="0"/>
              </a:rPr>
              <a:t>Storage</a:t>
            </a:r>
          </a:p>
          <a:p>
            <a:pPr marL="457200" marR="0" lvl="0" indent="-419100" algn="l" rtl="0">
              <a:lnSpc>
                <a:spcPct val="100000"/>
              </a:lnSpc>
              <a:spcBef>
                <a:spcPts val="0"/>
              </a:spcBef>
              <a:spcAft>
                <a:spcPts val="0"/>
              </a:spcAft>
              <a:buClr>
                <a:schemeClr val="dk1"/>
              </a:buClr>
              <a:buSzPct val="166666"/>
              <a:buFont typeface="Arial"/>
              <a:buChar char="•"/>
            </a:pPr>
            <a:r>
              <a:rPr lang="en-US" sz="3000" b="0" i="0" u="none" strike="noStrike" cap="none" baseline="0">
                <a:solidFill>
                  <a:schemeClr val="dk1"/>
                </a:solidFill>
                <a:latin typeface="Arial"/>
                <a:ea typeface="Arial"/>
                <a:cs typeface="Arial"/>
                <a:sym typeface="Arial"/>
                <a:rtl val="0"/>
              </a:rPr>
              <a:t>Using Google on other devices</a:t>
            </a:r>
          </a:p>
          <a:p>
            <a:pPr marL="457200" marR="0" lvl="0" indent="-419100" algn="l" rtl="0">
              <a:lnSpc>
                <a:spcPct val="100000"/>
              </a:lnSpc>
              <a:spcBef>
                <a:spcPts val="0"/>
              </a:spcBef>
              <a:spcAft>
                <a:spcPts val="0"/>
              </a:spcAft>
              <a:buClr>
                <a:schemeClr val="dk1"/>
              </a:buClr>
              <a:buSzPct val="166666"/>
              <a:buFont typeface="Arial"/>
              <a:buChar char="•"/>
            </a:pPr>
            <a:r>
              <a:rPr lang="en-US" sz="3000" b="0" i="0" u="none" strike="noStrike" cap="none" baseline="0">
                <a:solidFill>
                  <a:schemeClr val="dk1"/>
                </a:solidFill>
                <a:latin typeface="Arial"/>
                <a:ea typeface="Arial"/>
                <a:cs typeface="Arial"/>
                <a:sym typeface="Arial"/>
                <a:rtl val="0"/>
              </a:rPr>
              <a:t>Cheat sheet handouts – Shortcut keys, search tips, etc. </a:t>
            </a:r>
          </a:p>
          <a:p>
            <a:pPr marL="457200" marR="0" lvl="0" indent="-101601" algn="l" rtl="0">
              <a:lnSpc>
                <a:spcPct val="100000"/>
              </a:lnSpc>
              <a:spcBef>
                <a:spcPts val="0"/>
              </a:spcBef>
              <a:spcAft>
                <a:spcPts val="0"/>
              </a:spcAft>
              <a:buClr>
                <a:schemeClr val="dk1"/>
              </a:buClr>
              <a:buFont typeface="Arial"/>
              <a:buNone/>
            </a:pPr>
            <a:endParaRPr sz="3000" b="0" i="0" u="none" strike="noStrike" cap="none" baseline="0">
              <a:solidFill>
                <a:schemeClr val="dk1"/>
              </a:solidFill>
              <a:latin typeface="Arial"/>
              <a:ea typeface="Arial"/>
              <a:cs typeface="Arial"/>
              <a:sym typeface="Arial"/>
              <a:rtl val="0"/>
            </a:endParaRPr>
          </a:p>
        </p:txBody>
      </p:sp>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FF0000"/>
                </a:solidFill>
                <a:latin typeface="Arial"/>
                <a:ea typeface="Arial"/>
                <a:cs typeface="Arial"/>
                <a:sym typeface="Arial"/>
                <a:rtl val="0"/>
              </a:rPr>
              <a:t>o</a:t>
            </a:r>
            <a:r>
              <a:rPr lang="en-US" sz="8800" b="1" i="0" u="none" strike="noStrike" cap="none" baseline="0">
                <a:solidFill>
                  <a:srgbClr val="FFC000"/>
                </a:solidFill>
                <a:latin typeface="Arial"/>
                <a:ea typeface="Arial"/>
                <a:cs typeface="Arial"/>
                <a:sym typeface="Arial"/>
                <a:rtl val="0"/>
              </a:rPr>
              <a:t>o</a:t>
            </a: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00B050"/>
                </a:solidFill>
                <a:latin typeface="Arial"/>
                <a:ea typeface="Arial"/>
                <a:cs typeface="Arial"/>
                <a:sym typeface="Arial"/>
                <a:rtl val="0"/>
              </a:rPr>
              <a:t>l</a:t>
            </a:r>
            <a:r>
              <a:rPr lang="en-US" sz="8800" b="1" i="0" u="none" strike="noStrike" cap="none" baseline="0">
                <a:solidFill>
                  <a:srgbClr val="FF0000"/>
                </a:solidFill>
                <a:latin typeface="Arial"/>
                <a:ea typeface="Arial"/>
                <a:cs typeface="Arial"/>
                <a:sym typeface="Arial"/>
                <a:rtl val="0"/>
              </a:rPr>
              <a:t>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685800" y="152400"/>
            <a:ext cx="7772400" cy="609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50" b="1" i="0" u="none" strike="noStrike" cap="none" baseline="0">
                <a:solidFill>
                  <a:srgbClr val="0070C0"/>
                </a:solidFill>
                <a:latin typeface="Arial"/>
                <a:ea typeface="Arial"/>
                <a:cs typeface="Arial"/>
                <a:sym typeface="Arial"/>
              </a:rPr>
              <a:t>G</a:t>
            </a:r>
            <a:r>
              <a:rPr lang="en-US" sz="3250" b="1" i="0" u="none" strike="noStrike" cap="none" baseline="0">
                <a:solidFill>
                  <a:srgbClr val="FF0000"/>
                </a:solidFill>
                <a:latin typeface="Arial"/>
                <a:ea typeface="Arial"/>
                <a:cs typeface="Arial"/>
                <a:sym typeface="Arial"/>
              </a:rPr>
              <a:t>o</a:t>
            </a:r>
            <a:r>
              <a:rPr lang="en-US" sz="3250" b="1" i="0" u="none" strike="noStrike" cap="none" baseline="0">
                <a:solidFill>
                  <a:srgbClr val="FFC000"/>
                </a:solidFill>
                <a:latin typeface="Arial"/>
                <a:ea typeface="Arial"/>
                <a:cs typeface="Arial"/>
                <a:sym typeface="Arial"/>
              </a:rPr>
              <a:t>o</a:t>
            </a:r>
            <a:r>
              <a:rPr lang="en-US" sz="3250" b="1" i="0" u="none" strike="noStrike" cap="none" baseline="0">
                <a:solidFill>
                  <a:srgbClr val="0070C0"/>
                </a:solidFill>
                <a:latin typeface="Arial"/>
                <a:ea typeface="Arial"/>
                <a:cs typeface="Arial"/>
                <a:sym typeface="Arial"/>
              </a:rPr>
              <a:t>g</a:t>
            </a:r>
            <a:r>
              <a:rPr lang="en-US" sz="3250" b="1" i="0" u="none" strike="noStrike" cap="none" baseline="0">
                <a:solidFill>
                  <a:srgbClr val="00B050"/>
                </a:solidFill>
                <a:latin typeface="Arial"/>
                <a:ea typeface="Arial"/>
                <a:cs typeface="Arial"/>
                <a:sym typeface="Arial"/>
              </a:rPr>
              <a:t>l</a:t>
            </a:r>
            <a:r>
              <a:rPr lang="en-US" sz="3250" b="1" i="0" u="none" strike="noStrike" cap="none" baseline="0">
                <a:solidFill>
                  <a:srgbClr val="FF0000"/>
                </a:solidFill>
                <a:latin typeface="Arial"/>
                <a:ea typeface="Arial"/>
                <a:cs typeface="Arial"/>
                <a:sym typeface="Arial"/>
              </a:rPr>
              <a:t>e </a:t>
            </a:r>
            <a:r>
              <a:rPr lang="en-US" sz="3250" b="1" i="0" u="none" strike="noStrike" cap="none" baseline="0">
                <a:solidFill>
                  <a:srgbClr val="0070C0"/>
                </a:solidFill>
                <a:latin typeface="Arial"/>
                <a:ea typeface="Arial"/>
                <a:cs typeface="Arial"/>
                <a:sym typeface="Arial"/>
              </a:rPr>
              <a:t>D</a:t>
            </a:r>
            <a:r>
              <a:rPr lang="en-US" sz="3250" b="1" i="0" u="none" strike="noStrike" cap="none" baseline="0">
                <a:solidFill>
                  <a:srgbClr val="FF0000"/>
                </a:solidFill>
                <a:latin typeface="Arial"/>
                <a:ea typeface="Arial"/>
                <a:cs typeface="Arial"/>
                <a:sym typeface="Arial"/>
              </a:rPr>
              <a:t>o</a:t>
            </a:r>
            <a:r>
              <a:rPr lang="en-US" sz="3250" b="1" i="0" u="none" strike="noStrike" cap="none" baseline="0">
                <a:solidFill>
                  <a:srgbClr val="FFC000"/>
                </a:solidFill>
                <a:latin typeface="Arial"/>
                <a:ea typeface="Arial"/>
                <a:cs typeface="Arial"/>
                <a:sym typeface="Arial"/>
              </a:rPr>
              <a:t>c</a:t>
            </a:r>
            <a:r>
              <a:rPr lang="en-US" sz="3250" b="1" i="0" u="none" strike="noStrike" cap="none" baseline="0">
                <a:solidFill>
                  <a:srgbClr val="FF0000"/>
                </a:solidFill>
                <a:latin typeface="Arial"/>
                <a:ea typeface="Arial"/>
                <a:cs typeface="Arial"/>
                <a:sym typeface="Arial"/>
              </a:rPr>
              <a:t>s</a:t>
            </a:r>
          </a:p>
        </p:txBody>
      </p:sp>
      <p:pic>
        <p:nvPicPr>
          <p:cNvPr id="172" name="Shape 172"/>
          <p:cNvPicPr preferRelativeResize="0"/>
          <p:nvPr/>
        </p:nvPicPr>
        <p:blipFill>
          <a:blip r:embed="rId3">
            <a:alphaModFix/>
          </a:blip>
          <a:stretch>
            <a:fillRect/>
          </a:stretch>
        </p:blipFill>
        <p:spPr>
          <a:xfrm>
            <a:off x="404812" y="866775"/>
            <a:ext cx="4143375" cy="573405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685800" y="152400"/>
            <a:ext cx="7772400" cy="609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50" b="1" i="0" u="none" strike="noStrike" cap="none" baseline="0">
                <a:solidFill>
                  <a:srgbClr val="0070C0"/>
                </a:solidFill>
                <a:latin typeface="Arial"/>
                <a:ea typeface="Arial"/>
                <a:cs typeface="Arial"/>
                <a:sym typeface="Arial"/>
              </a:rPr>
              <a:t>G</a:t>
            </a:r>
            <a:r>
              <a:rPr lang="en-US" sz="3250" b="1" i="0" u="none" strike="noStrike" cap="none" baseline="0">
                <a:solidFill>
                  <a:srgbClr val="FF0000"/>
                </a:solidFill>
                <a:latin typeface="Arial"/>
                <a:ea typeface="Arial"/>
                <a:cs typeface="Arial"/>
                <a:sym typeface="Arial"/>
              </a:rPr>
              <a:t>o</a:t>
            </a:r>
            <a:r>
              <a:rPr lang="en-US" sz="3250" b="1" i="0" u="none" strike="noStrike" cap="none" baseline="0">
                <a:solidFill>
                  <a:srgbClr val="FFC000"/>
                </a:solidFill>
                <a:latin typeface="Arial"/>
                <a:ea typeface="Arial"/>
                <a:cs typeface="Arial"/>
                <a:sym typeface="Arial"/>
              </a:rPr>
              <a:t>o</a:t>
            </a:r>
            <a:r>
              <a:rPr lang="en-US" sz="3250" b="1" i="0" u="none" strike="noStrike" cap="none" baseline="0">
                <a:solidFill>
                  <a:srgbClr val="0070C0"/>
                </a:solidFill>
                <a:latin typeface="Arial"/>
                <a:ea typeface="Arial"/>
                <a:cs typeface="Arial"/>
                <a:sym typeface="Arial"/>
              </a:rPr>
              <a:t>g</a:t>
            </a:r>
            <a:r>
              <a:rPr lang="en-US" sz="3250" b="1" i="0" u="none" strike="noStrike" cap="none" baseline="0">
                <a:solidFill>
                  <a:srgbClr val="00B050"/>
                </a:solidFill>
                <a:latin typeface="Arial"/>
                <a:ea typeface="Arial"/>
                <a:cs typeface="Arial"/>
                <a:sym typeface="Arial"/>
              </a:rPr>
              <a:t>l</a:t>
            </a:r>
            <a:r>
              <a:rPr lang="en-US" sz="3250" b="1" i="0" u="none" strike="noStrike" cap="none" baseline="0">
                <a:solidFill>
                  <a:srgbClr val="FF0000"/>
                </a:solidFill>
                <a:latin typeface="Arial"/>
                <a:ea typeface="Arial"/>
                <a:cs typeface="Arial"/>
                <a:sym typeface="Arial"/>
              </a:rPr>
              <a:t>e </a:t>
            </a:r>
            <a:r>
              <a:rPr lang="en-US" sz="3250" b="1" i="0" u="none" strike="noStrike" cap="none" baseline="0">
                <a:solidFill>
                  <a:srgbClr val="0070C0"/>
                </a:solidFill>
                <a:latin typeface="Arial"/>
                <a:ea typeface="Arial"/>
                <a:cs typeface="Arial"/>
                <a:sym typeface="Arial"/>
              </a:rPr>
              <a:t>D</a:t>
            </a:r>
            <a:r>
              <a:rPr lang="en-US" sz="3250" b="1" i="0" u="none" strike="noStrike" cap="none" baseline="0">
                <a:solidFill>
                  <a:srgbClr val="FF0000"/>
                </a:solidFill>
                <a:latin typeface="Arial"/>
                <a:ea typeface="Arial"/>
                <a:cs typeface="Arial"/>
                <a:sym typeface="Arial"/>
              </a:rPr>
              <a:t>o</a:t>
            </a:r>
            <a:r>
              <a:rPr lang="en-US" sz="3250" b="1" i="0" u="none" strike="noStrike" cap="none" baseline="0">
                <a:solidFill>
                  <a:srgbClr val="FFC000"/>
                </a:solidFill>
                <a:latin typeface="Arial"/>
                <a:ea typeface="Arial"/>
                <a:cs typeface="Arial"/>
                <a:sym typeface="Arial"/>
              </a:rPr>
              <a:t>c</a:t>
            </a:r>
            <a:r>
              <a:rPr lang="en-US" sz="3250" b="1" i="0" u="none" strike="noStrike" cap="none" baseline="0">
                <a:solidFill>
                  <a:srgbClr val="FF0000"/>
                </a:solidFill>
                <a:latin typeface="Arial"/>
                <a:ea typeface="Arial"/>
                <a:cs typeface="Arial"/>
                <a:sym typeface="Arial"/>
              </a:rPr>
              <a:t>s</a:t>
            </a:r>
          </a:p>
        </p:txBody>
      </p:sp>
      <p:pic>
        <p:nvPicPr>
          <p:cNvPr id="178" name="Shape 178"/>
          <p:cNvPicPr preferRelativeResize="0"/>
          <p:nvPr/>
        </p:nvPicPr>
        <p:blipFill>
          <a:blip r:embed="rId3">
            <a:alphaModFix/>
          </a:blip>
          <a:stretch>
            <a:fillRect/>
          </a:stretch>
        </p:blipFill>
        <p:spPr>
          <a:xfrm>
            <a:off x="623887" y="590550"/>
            <a:ext cx="7896225" cy="5676900"/>
          </a:xfrm>
          <a:prstGeom prst="rect">
            <a:avLst/>
          </a:prstGeom>
          <a:noFill/>
          <a:ln>
            <a:noFill/>
          </a:ln>
        </p:spPr>
      </p:pic>
      <p:sp>
        <p:nvSpPr>
          <p:cNvPr id="179" name="Shape 179"/>
          <p:cNvSpPr txBox="1"/>
          <p:nvPr/>
        </p:nvSpPr>
        <p:spPr>
          <a:xfrm>
            <a:off x="5574575" y="3601412"/>
            <a:ext cx="3195299" cy="1694400"/>
          </a:xfrm>
          <a:prstGeom prst="rect">
            <a:avLst/>
          </a:prstGeom>
          <a:solidFill>
            <a:srgbClr val="FFD966"/>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a:t>Can be pushed into social media, embedded in blogs, etc.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152400"/>
            <a:ext cx="7772400" cy="609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50" b="1" i="0" u="none" strike="noStrike" cap="none" baseline="0">
                <a:solidFill>
                  <a:srgbClr val="0070C0"/>
                </a:solidFill>
                <a:latin typeface="Arial"/>
                <a:ea typeface="Arial"/>
                <a:cs typeface="Arial"/>
                <a:sym typeface="Arial"/>
              </a:rPr>
              <a:t>G</a:t>
            </a:r>
            <a:r>
              <a:rPr lang="en-US" sz="3250" b="1" i="0" u="none" strike="noStrike" cap="none" baseline="0">
                <a:solidFill>
                  <a:srgbClr val="FF0000"/>
                </a:solidFill>
                <a:latin typeface="Arial"/>
                <a:ea typeface="Arial"/>
                <a:cs typeface="Arial"/>
                <a:sym typeface="Arial"/>
              </a:rPr>
              <a:t>o</a:t>
            </a:r>
            <a:r>
              <a:rPr lang="en-US" sz="3250" b="1" i="0" u="none" strike="noStrike" cap="none" baseline="0">
                <a:solidFill>
                  <a:srgbClr val="FFC000"/>
                </a:solidFill>
                <a:latin typeface="Arial"/>
                <a:ea typeface="Arial"/>
                <a:cs typeface="Arial"/>
                <a:sym typeface="Arial"/>
              </a:rPr>
              <a:t>o</a:t>
            </a:r>
            <a:r>
              <a:rPr lang="en-US" sz="3250" b="1" i="0" u="none" strike="noStrike" cap="none" baseline="0">
                <a:solidFill>
                  <a:srgbClr val="0070C0"/>
                </a:solidFill>
                <a:latin typeface="Arial"/>
                <a:ea typeface="Arial"/>
                <a:cs typeface="Arial"/>
                <a:sym typeface="Arial"/>
              </a:rPr>
              <a:t>g</a:t>
            </a:r>
            <a:r>
              <a:rPr lang="en-US" sz="3250" b="1" i="0" u="none" strike="noStrike" cap="none" baseline="0">
                <a:solidFill>
                  <a:srgbClr val="00B050"/>
                </a:solidFill>
                <a:latin typeface="Arial"/>
                <a:ea typeface="Arial"/>
                <a:cs typeface="Arial"/>
                <a:sym typeface="Arial"/>
              </a:rPr>
              <a:t>l</a:t>
            </a:r>
            <a:r>
              <a:rPr lang="en-US" sz="3250" b="1" i="0" u="none" strike="noStrike" cap="none" baseline="0">
                <a:solidFill>
                  <a:srgbClr val="FF0000"/>
                </a:solidFill>
                <a:latin typeface="Arial"/>
                <a:ea typeface="Arial"/>
                <a:cs typeface="Arial"/>
                <a:sym typeface="Arial"/>
              </a:rPr>
              <a:t>e </a:t>
            </a:r>
            <a:r>
              <a:rPr lang="en-US" sz="3250" b="1" i="0" u="none" strike="noStrike" cap="none" baseline="0">
                <a:solidFill>
                  <a:srgbClr val="0070C0"/>
                </a:solidFill>
                <a:latin typeface="Arial"/>
                <a:ea typeface="Arial"/>
                <a:cs typeface="Arial"/>
                <a:sym typeface="Arial"/>
              </a:rPr>
              <a:t>D</a:t>
            </a:r>
            <a:r>
              <a:rPr lang="en-US" sz="3250" b="1" i="0" u="none" strike="noStrike" cap="none" baseline="0">
                <a:solidFill>
                  <a:srgbClr val="FF0000"/>
                </a:solidFill>
                <a:latin typeface="Arial"/>
                <a:ea typeface="Arial"/>
                <a:cs typeface="Arial"/>
                <a:sym typeface="Arial"/>
              </a:rPr>
              <a:t>o</a:t>
            </a:r>
            <a:r>
              <a:rPr lang="en-US" sz="3250" b="1" i="0" u="none" strike="noStrike" cap="none" baseline="0">
                <a:solidFill>
                  <a:srgbClr val="FFC000"/>
                </a:solidFill>
                <a:latin typeface="Arial"/>
                <a:ea typeface="Arial"/>
                <a:cs typeface="Arial"/>
                <a:sym typeface="Arial"/>
              </a:rPr>
              <a:t>c</a:t>
            </a:r>
            <a:r>
              <a:rPr lang="en-US" sz="3250" b="1" i="0" u="none" strike="noStrike" cap="none" baseline="0">
                <a:solidFill>
                  <a:srgbClr val="FF0000"/>
                </a:solidFill>
                <a:latin typeface="Arial"/>
                <a:ea typeface="Arial"/>
                <a:cs typeface="Arial"/>
                <a:sym typeface="Arial"/>
              </a:rPr>
              <a:t>s</a:t>
            </a:r>
          </a:p>
        </p:txBody>
      </p:sp>
      <p:pic>
        <p:nvPicPr>
          <p:cNvPr id="185" name="Shape 185"/>
          <p:cNvPicPr preferRelativeResize="0"/>
          <p:nvPr/>
        </p:nvPicPr>
        <p:blipFill>
          <a:blip r:embed="rId3">
            <a:alphaModFix/>
          </a:blip>
          <a:stretch>
            <a:fillRect/>
          </a:stretch>
        </p:blipFill>
        <p:spPr>
          <a:xfrm>
            <a:off x="447675" y="1042987"/>
            <a:ext cx="8248650" cy="477202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219200"/>
            <a:ext cx="8229600" cy="4929300"/>
          </a:xfrm>
          <a:prstGeom prst="rect">
            <a:avLst/>
          </a:prstGeom>
          <a:noFill/>
          <a:ln>
            <a:noFill/>
          </a:ln>
        </p:spPr>
        <p:txBody>
          <a:bodyPr lIns="91425" tIns="45700" rIns="91425" bIns="45700" anchor="t" anchorCtr="0">
            <a:noAutofit/>
          </a:bodyPr>
          <a:lstStyle/>
          <a:p>
            <a:pPr marL="0" marR="0" lvl="0" indent="0" algn="l" rtl="0">
              <a:lnSpc>
                <a:spcPct val="100000"/>
              </a:lnSpc>
              <a:spcBef>
                <a:spcPts val="600"/>
              </a:spcBef>
              <a:spcAft>
                <a:spcPts val="0"/>
              </a:spcAft>
              <a:buClr>
                <a:schemeClr val="dk1"/>
              </a:buClr>
              <a:buSzPct val="25000"/>
              <a:buFont typeface="Arial"/>
              <a:buNone/>
            </a:pPr>
            <a:r>
              <a:rPr lang="en-US" sz="1800" b="1" i="0" u="none" strike="noStrike" cap="none" baseline="0">
                <a:solidFill>
                  <a:srgbClr val="000000"/>
                </a:solidFill>
                <a:latin typeface="Arial"/>
                <a:ea typeface="Arial"/>
                <a:cs typeface="Arial"/>
                <a:sym typeface="Arial"/>
                <a:rtl val="0"/>
              </a:rPr>
              <a:t>Best practices:</a:t>
            </a:r>
          </a:p>
          <a:p>
            <a:pPr marL="457200" marR="0" lvl="0" indent="-381000" algn="l" rtl="0">
              <a:lnSpc>
                <a:spcPct val="100000"/>
              </a:lnSpc>
              <a:spcBef>
                <a:spcPts val="600"/>
              </a:spcBef>
              <a:spcAft>
                <a:spcPts val="0"/>
              </a:spcAft>
              <a:buClr>
                <a:schemeClr val="dk1"/>
              </a:buClr>
              <a:buSzPct val="100000"/>
              <a:buFont typeface="Arial"/>
              <a:buChar char="●"/>
            </a:pPr>
            <a:r>
              <a:rPr lang="en-US" sz="2400"/>
              <a:t>Give a descriptive title - it makes it easier to search and find</a:t>
            </a:r>
          </a:p>
          <a:p>
            <a:pPr marL="457200" marR="0" lvl="0" indent="-381000" algn="l" rtl="0">
              <a:lnSpc>
                <a:spcPct val="100000"/>
              </a:lnSpc>
              <a:spcBef>
                <a:spcPts val="600"/>
              </a:spcBef>
              <a:spcAft>
                <a:spcPts val="0"/>
              </a:spcAft>
              <a:buClr>
                <a:schemeClr val="dk1"/>
              </a:buClr>
              <a:buSzPct val="100000"/>
              <a:buFont typeface="Arial"/>
              <a:buChar char="●"/>
            </a:pPr>
            <a:r>
              <a:rPr lang="en-US" sz="2400" b="0" i="0" u="none" strike="noStrike" cap="none" baseline="0">
                <a:solidFill>
                  <a:srgbClr val="000000"/>
                </a:solidFill>
                <a:latin typeface="Arial"/>
                <a:ea typeface="Arial"/>
                <a:cs typeface="Arial"/>
                <a:sym typeface="Arial"/>
                <a:rtl val="0"/>
              </a:rPr>
              <a:t>When sharing a doc, send an email message to </a:t>
            </a:r>
            <a:r>
              <a:rPr lang="en-US" sz="2400">
                <a:rtl val="0"/>
              </a:rPr>
              <a:t>notify those you are sharing with. Use their GMail address unless they ask otherwise. </a:t>
            </a:r>
          </a:p>
          <a:p>
            <a:pPr marL="457200" marR="0" lvl="0" indent="-381000" algn="l" rtl="0">
              <a:lnSpc>
                <a:spcPct val="100000"/>
              </a:lnSpc>
              <a:spcBef>
                <a:spcPts val="600"/>
              </a:spcBef>
              <a:spcAft>
                <a:spcPts val="0"/>
              </a:spcAft>
              <a:buClr>
                <a:schemeClr val="dk1"/>
              </a:buClr>
              <a:buSzPct val="100000"/>
              <a:buFont typeface="Arial"/>
              <a:buChar char="●"/>
            </a:pPr>
            <a:r>
              <a:rPr lang="en-US" sz="2400">
                <a:rtl val="0"/>
              </a:rPr>
              <a:t>If you have trouble accessing a shared document, make sure to check the email address used for you. (If you are signed in under a different account, you will not be able to access it)</a:t>
            </a:r>
          </a:p>
          <a:p>
            <a:pPr marL="457200" marR="0" lvl="0" indent="-381000" algn="l" rtl="0">
              <a:lnSpc>
                <a:spcPct val="100000"/>
              </a:lnSpc>
              <a:spcBef>
                <a:spcPts val="60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tl val="0"/>
              </a:rPr>
              <a:t>Starring documents can make them easier to find</a:t>
            </a:r>
          </a:p>
          <a:p>
            <a:pPr marL="457200" marR="0" lvl="0" indent="-381000" algn="l" rtl="0">
              <a:lnSpc>
                <a:spcPct val="100000"/>
              </a:lnSpc>
              <a:spcBef>
                <a:spcPts val="600"/>
              </a:spcBef>
              <a:spcAft>
                <a:spcPts val="0"/>
              </a:spcAft>
              <a:buClr>
                <a:schemeClr val="dk1"/>
              </a:buClr>
              <a:buSzPct val="100000"/>
              <a:buFont typeface="Arial"/>
              <a:buChar char="●"/>
            </a:pPr>
            <a:r>
              <a:rPr lang="en-US" sz="2400"/>
              <a:t>Formatting can get lost between Microsoft Office and Google Docs</a:t>
            </a:r>
          </a:p>
          <a:p>
            <a:pPr marL="457200" marR="0" lvl="0" indent="-381000" algn="l" rtl="0">
              <a:lnSpc>
                <a:spcPct val="100000"/>
              </a:lnSpc>
              <a:spcBef>
                <a:spcPts val="600"/>
              </a:spcBef>
              <a:spcAft>
                <a:spcPts val="0"/>
              </a:spcAft>
              <a:buClr>
                <a:schemeClr val="dk1"/>
              </a:buClr>
              <a:buSzPct val="100000"/>
              <a:buFont typeface="Arial"/>
              <a:buChar char="●"/>
            </a:pPr>
            <a:r>
              <a:rPr lang="en-US" sz="2400"/>
              <a:t>Don’t forget about Spreadsheets, Presentations (like this one) and forms </a:t>
            </a:r>
          </a:p>
          <a:p>
            <a:pPr marL="342900" marR="0" lvl="0" indent="-114300" algn="l" rtl="0">
              <a:lnSpc>
                <a:spcPct val="100000"/>
              </a:lnSpc>
              <a:spcBef>
                <a:spcPts val="640"/>
              </a:spcBef>
              <a:spcAft>
                <a:spcPts val="0"/>
              </a:spcAft>
              <a:buClr>
                <a:schemeClr val="dk1"/>
              </a:buClr>
              <a:buFont typeface="Arial"/>
              <a:buNone/>
            </a:pPr>
            <a:endParaRPr sz="1800" b="0" i="0" u="none" strike="noStrike" cap="none" baseline="0">
              <a:solidFill>
                <a:srgbClr val="000000"/>
              </a:solidFill>
              <a:latin typeface="Arial"/>
              <a:ea typeface="Arial"/>
              <a:cs typeface="Arial"/>
              <a:sym typeface="Arial"/>
              <a:rtl val="0"/>
            </a:endParaRPr>
          </a:p>
        </p:txBody>
      </p:sp>
      <p:sp>
        <p:nvSpPr>
          <p:cNvPr id="191" name="Shape 191"/>
          <p:cNvSpPr txBox="1"/>
          <p:nvPr/>
        </p:nvSpPr>
        <p:spPr>
          <a:xfrm>
            <a:off x="457200" y="22860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50" b="1" i="0" u="none" strike="noStrike" cap="none" baseline="0">
                <a:solidFill>
                  <a:srgbClr val="0070C0"/>
                </a:solidFill>
                <a:latin typeface="Arial"/>
                <a:ea typeface="Arial"/>
                <a:cs typeface="Arial"/>
                <a:sym typeface="Arial"/>
                <a:rtl val="0"/>
              </a:rPr>
              <a:t>G</a:t>
            </a:r>
            <a:r>
              <a:rPr lang="en-US" sz="3250" b="1" i="0" u="none" strike="noStrike" cap="none" baseline="0">
                <a:solidFill>
                  <a:srgbClr val="FF0000"/>
                </a:solidFill>
                <a:latin typeface="Arial"/>
                <a:ea typeface="Arial"/>
                <a:cs typeface="Arial"/>
                <a:sym typeface="Arial"/>
                <a:rtl val="0"/>
              </a:rPr>
              <a:t>o</a:t>
            </a:r>
            <a:r>
              <a:rPr lang="en-US" sz="3250" b="1" i="0" u="none" strike="noStrike" cap="none" baseline="0">
                <a:solidFill>
                  <a:srgbClr val="FFC000"/>
                </a:solidFill>
                <a:latin typeface="Arial"/>
                <a:ea typeface="Arial"/>
                <a:cs typeface="Arial"/>
                <a:sym typeface="Arial"/>
                <a:rtl val="0"/>
              </a:rPr>
              <a:t>o</a:t>
            </a:r>
            <a:r>
              <a:rPr lang="en-US" sz="3250" b="1" i="0" u="none" strike="noStrike" cap="none" baseline="0">
                <a:solidFill>
                  <a:srgbClr val="0070C0"/>
                </a:solidFill>
                <a:latin typeface="Arial"/>
                <a:ea typeface="Arial"/>
                <a:cs typeface="Arial"/>
                <a:sym typeface="Arial"/>
                <a:rtl val="0"/>
              </a:rPr>
              <a:t>g</a:t>
            </a:r>
            <a:r>
              <a:rPr lang="en-US" sz="3250" b="1" i="0" u="none" strike="noStrike" cap="none" baseline="0">
                <a:solidFill>
                  <a:srgbClr val="00B050"/>
                </a:solidFill>
                <a:latin typeface="Arial"/>
                <a:ea typeface="Arial"/>
                <a:cs typeface="Arial"/>
                <a:sym typeface="Arial"/>
                <a:rtl val="0"/>
              </a:rPr>
              <a:t>l</a:t>
            </a:r>
            <a:r>
              <a:rPr lang="en-US" sz="3250" b="1" i="0" u="none" strike="noStrike" cap="none" baseline="0">
                <a:solidFill>
                  <a:srgbClr val="FF0000"/>
                </a:solidFill>
                <a:latin typeface="Arial"/>
                <a:ea typeface="Arial"/>
                <a:cs typeface="Arial"/>
                <a:sym typeface="Arial"/>
                <a:rtl val="0"/>
              </a:rPr>
              <a:t>e B</a:t>
            </a:r>
            <a:r>
              <a:rPr lang="en-US" sz="3250" b="1" i="0" u="none" strike="noStrike" cap="none" baseline="0">
                <a:solidFill>
                  <a:srgbClr val="0070C0"/>
                </a:solidFill>
                <a:latin typeface="Arial"/>
                <a:ea typeface="Arial"/>
                <a:cs typeface="Arial"/>
                <a:sym typeface="Arial"/>
                <a:rtl val="0"/>
              </a:rPr>
              <a:t>e</a:t>
            </a:r>
            <a:r>
              <a:rPr lang="en-US" sz="3250" b="1">
                <a:solidFill>
                  <a:srgbClr val="FFC000"/>
                </a:solidFill>
                <a:rtl val="0"/>
              </a:rPr>
              <a:t>s</a:t>
            </a:r>
            <a:r>
              <a:rPr lang="en-US" sz="3250" b="1" i="0" u="none" strike="noStrike" cap="none" baseline="0">
                <a:solidFill>
                  <a:srgbClr val="FF0000"/>
                </a:solidFill>
                <a:latin typeface="Arial"/>
                <a:ea typeface="Arial"/>
                <a:cs typeface="Arial"/>
                <a:sym typeface="Arial"/>
                <a:rtl val="0"/>
              </a:rPr>
              <a:t>t</a:t>
            </a:r>
            <a:r>
              <a:rPr lang="en-US" sz="3250" b="1">
                <a:solidFill>
                  <a:srgbClr val="0070C0"/>
                </a:solidFill>
                <a:rtl val="0"/>
              </a:rPr>
              <a:t> </a:t>
            </a:r>
            <a:r>
              <a:rPr lang="en-US" sz="3250" b="1" i="0" u="none" strike="noStrike" cap="none" baseline="0">
                <a:solidFill>
                  <a:srgbClr val="0070C0"/>
                </a:solidFill>
                <a:latin typeface="Arial"/>
                <a:ea typeface="Arial"/>
                <a:cs typeface="Arial"/>
                <a:sym typeface="Arial"/>
                <a:rtl val="0"/>
              </a:rPr>
              <a:t>p</a:t>
            </a:r>
            <a:r>
              <a:rPr lang="en-US" sz="3250" b="1" i="0" u="none" strike="noStrike" cap="none" baseline="0">
                <a:solidFill>
                  <a:srgbClr val="FF0000"/>
                </a:solidFill>
                <a:latin typeface="Arial"/>
                <a:ea typeface="Arial"/>
                <a:cs typeface="Arial"/>
                <a:sym typeface="Arial"/>
                <a:rtl val="0"/>
              </a:rPr>
              <a:t>r</a:t>
            </a:r>
            <a:r>
              <a:rPr lang="en-US" sz="3250" b="1" i="0" u="none" strike="noStrike" cap="none" baseline="0">
                <a:solidFill>
                  <a:srgbClr val="FFC000"/>
                </a:solidFill>
                <a:latin typeface="Arial"/>
                <a:ea typeface="Arial"/>
                <a:cs typeface="Arial"/>
                <a:sym typeface="Arial"/>
                <a:rtl val="0"/>
              </a:rPr>
              <a:t>a</a:t>
            </a:r>
            <a:r>
              <a:rPr lang="en-US" sz="3250" b="1" i="0" u="none" strike="noStrike" cap="none" baseline="0">
                <a:solidFill>
                  <a:srgbClr val="0070C0"/>
                </a:solidFill>
                <a:latin typeface="Arial"/>
                <a:ea typeface="Arial"/>
                <a:cs typeface="Arial"/>
                <a:sym typeface="Arial"/>
                <a:rtl val="0"/>
              </a:rPr>
              <a:t>c</a:t>
            </a:r>
            <a:r>
              <a:rPr lang="en-US" sz="3250" b="1" i="0" u="none" strike="noStrike" cap="none" baseline="0">
                <a:solidFill>
                  <a:srgbClr val="00B050"/>
                </a:solidFill>
                <a:latin typeface="Arial"/>
                <a:ea typeface="Arial"/>
                <a:cs typeface="Arial"/>
                <a:sym typeface="Arial"/>
                <a:rtl val="0"/>
              </a:rPr>
              <a:t>t</a:t>
            </a:r>
            <a:r>
              <a:rPr lang="en-US" sz="3250" b="1" i="0" u="none" strike="noStrike" cap="none" baseline="0">
                <a:solidFill>
                  <a:srgbClr val="FF0000"/>
                </a:solidFill>
                <a:latin typeface="Arial"/>
                <a:ea typeface="Arial"/>
                <a:cs typeface="Arial"/>
                <a:sym typeface="Arial"/>
                <a:rtl val="0"/>
              </a:rPr>
              <a:t>i</a:t>
            </a:r>
            <a:r>
              <a:rPr lang="en-US" sz="3250" b="1" i="0" u="none" strike="noStrike" cap="none" baseline="0">
                <a:solidFill>
                  <a:srgbClr val="0070C0"/>
                </a:solidFill>
                <a:latin typeface="Arial"/>
                <a:ea typeface="Arial"/>
                <a:cs typeface="Arial"/>
                <a:sym typeface="Arial"/>
                <a:rtl val="0"/>
              </a:rPr>
              <a:t>c</a:t>
            </a:r>
            <a:r>
              <a:rPr lang="en-US" sz="3250" b="1" i="0" u="none" strike="noStrike" cap="none" baseline="0">
                <a:solidFill>
                  <a:srgbClr val="FFC000"/>
                </a:solidFill>
                <a:latin typeface="Arial"/>
                <a:ea typeface="Arial"/>
                <a:cs typeface="Arial"/>
                <a:sym typeface="Arial"/>
                <a:rtl val="0"/>
              </a:rPr>
              <a:t>e</a:t>
            </a:r>
            <a:r>
              <a:rPr lang="en-US" sz="3250" b="1" i="0" u="none" strike="noStrike" cap="none" baseline="0">
                <a:solidFill>
                  <a:srgbClr val="00B050"/>
                </a:solidFill>
                <a:latin typeface="Arial"/>
                <a:ea typeface="Arial"/>
                <a:cs typeface="Arial"/>
                <a:sym typeface="Arial"/>
                <a:rtl val="0"/>
              </a:rPr>
              <a:t>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457200" y="1219200"/>
            <a:ext cx="8229600" cy="4929300"/>
          </a:xfrm>
          <a:prstGeom prst="rect">
            <a:avLst/>
          </a:prstGeom>
          <a:noFill/>
          <a:ln>
            <a:noFill/>
          </a:ln>
        </p:spPr>
        <p:txBody>
          <a:bodyPr lIns="91425" tIns="45700" rIns="91425" bIns="45700" anchor="t" anchorCtr="0">
            <a:noAutofit/>
          </a:bodyPr>
          <a:lstStyle/>
          <a:p>
            <a:pPr marL="0" marR="0" lvl="0" indent="0" algn="l" rtl="0">
              <a:lnSpc>
                <a:spcPct val="100000"/>
              </a:lnSpc>
              <a:spcBef>
                <a:spcPts val="600"/>
              </a:spcBef>
              <a:spcAft>
                <a:spcPts val="0"/>
              </a:spcAft>
              <a:buClr>
                <a:schemeClr val="dk1"/>
              </a:buClr>
              <a:buSzPct val="25000"/>
              <a:buFont typeface="Arial"/>
              <a:buNone/>
            </a:pPr>
            <a:r>
              <a:rPr lang="en-US" sz="1800" b="1"/>
              <a:t>Revision history and the Bin </a:t>
            </a:r>
          </a:p>
          <a:p>
            <a:pPr lvl="0" indent="190500" rtl="0">
              <a:spcBef>
                <a:spcPts val="0"/>
              </a:spcBef>
              <a:buClr>
                <a:schemeClr val="dk1"/>
              </a:buClr>
              <a:buSzPct val="25000"/>
              <a:buFont typeface="Arial"/>
              <a:buNone/>
            </a:pPr>
            <a:r>
              <a:rPr lang="en-US" sz="2400">
                <a:solidFill>
                  <a:schemeClr val="dk1"/>
                </a:solidFill>
              </a:rPr>
              <a:t>When you delete in Google Drive, it moves it to a temporary trash (BIn) for 30 Days. You can recover it at any time prior to that. It also holds revisions (the last 100), so you can restore from that as well </a:t>
            </a:r>
          </a:p>
          <a:p>
            <a:pPr lvl="0" indent="190500" rtl="0">
              <a:spcBef>
                <a:spcPts val="0"/>
              </a:spcBef>
              <a:buClr>
                <a:schemeClr val="dk1"/>
              </a:buClr>
              <a:buSzPct val="25000"/>
              <a:buFont typeface="Arial"/>
              <a:buNone/>
            </a:pPr>
            <a:r>
              <a:rPr lang="en-US" sz="2400">
                <a:solidFill>
                  <a:schemeClr val="dk1"/>
                </a:solidFill>
              </a:rPr>
              <a:t>You can turn off autodeleting of revisions under Manage Revisions.</a:t>
            </a:r>
          </a:p>
          <a:p>
            <a:pPr lvl="0" indent="190500" rtl="0">
              <a:spcBef>
                <a:spcPts val="0"/>
              </a:spcBef>
              <a:buClr>
                <a:schemeClr val="dk1"/>
              </a:buClr>
              <a:buFont typeface="Arial"/>
              <a:buNone/>
            </a:pPr>
            <a:endParaRPr sz="2400">
              <a:solidFill>
                <a:schemeClr val="dk1"/>
              </a:solidFill>
            </a:endParaRPr>
          </a:p>
          <a:p>
            <a:pPr lvl="0" indent="190500" rtl="0">
              <a:spcBef>
                <a:spcPts val="0"/>
              </a:spcBef>
              <a:buClr>
                <a:schemeClr val="dk1"/>
              </a:buClr>
              <a:buSzPct val="25000"/>
              <a:buFont typeface="Arial"/>
              <a:buNone/>
            </a:pPr>
            <a:r>
              <a:rPr lang="en-US" sz="2400">
                <a:solidFill>
                  <a:schemeClr val="dk1"/>
                </a:solidFill>
              </a:rPr>
              <a:t>Revisions: Ctrl + Alt +G or Edit&gt;Revision History </a:t>
            </a:r>
          </a:p>
          <a:p>
            <a:pPr lvl="0" indent="190500" rtl="0">
              <a:spcBef>
                <a:spcPts val="0"/>
              </a:spcBef>
              <a:buClr>
                <a:schemeClr val="dk1"/>
              </a:buClr>
              <a:buSzPct val="25000"/>
              <a:buFont typeface="Arial"/>
              <a:buNone/>
            </a:pPr>
            <a:r>
              <a:rPr lang="en-US" sz="2400">
                <a:solidFill>
                  <a:schemeClr val="dk1"/>
                </a:solidFill>
              </a:rPr>
              <a:t>To archive/download everything: Click on All Items (multiple ways to get there) or select all and download. </a:t>
            </a:r>
          </a:p>
        </p:txBody>
      </p:sp>
      <p:sp>
        <p:nvSpPr>
          <p:cNvPr id="197" name="Shape 197"/>
          <p:cNvSpPr txBox="1"/>
          <p:nvPr/>
        </p:nvSpPr>
        <p:spPr>
          <a:xfrm>
            <a:off x="457200" y="22860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50" b="1" i="0" u="none" strike="noStrike" cap="none" baseline="0">
                <a:solidFill>
                  <a:srgbClr val="0070C0"/>
                </a:solidFill>
                <a:latin typeface="Arial"/>
                <a:ea typeface="Arial"/>
                <a:cs typeface="Arial"/>
                <a:sym typeface="Arial"/>
              </a:rPr>
              <a:t>G</a:t>
            </a:r>
            <a:r>
              <a:rPr lang="en-US" sz="3250" b="1" i="0" u="none" strike="noStrike" cap="none" baseline="0">
                <a:solidFill>
                  <a:srgbClr val="FF0000"/>
                </a:solidFill>
                <a:latin typeface="Arial"/>
                <a:ea typeface="Arial"/>
                <a:cs typeface="Arial"/>
                <a:sym typeface="Arial"/>
              </a:rPr>
              <a:t>o</a:t>
            </a:r>
            <a:r>
              <a:rPr lang="en-US" sz="3250" b="1" i="0" u="none" strike="noStrike" cap="none" baseline="0">
                <a:solidFill>
                  <a:srgbClr val="FFC000"/>
                </a:solidFill>
                <a:latin typeface="Arial"/>
                <a:ea typeface="Arial"/>
                <a:cs typeface="Arial"/>
                <a:sym typeface="Arial"/>
              </a:rPr>
              <a:t>o</a:t>
            </a:r>
            <a:r>
              <a:rPr lang="en-US" sz="3250" b="1" i="0" u="none" strike="noStrike" cap="none" baseline="0">
                <a:solidFill>
                  <a:srgbClr val="0070C0"/>
                </a:solidFill>
                <a:latin typeface="Arial"/>
                <a:ea typeface="Arial"/>
                <a:cs typeface="Arial"/>
                <a:sym typeface="Arial"/>
              </a:rPr>
              <a:t>g</a:t>
            </a:r>
            <a:r>
              <a:rPr lang="en-US" sz="3250" b="1" i="0" u="none" strike="noStrike" cap="none" baseline="0">
                <a:solidFill>
                  <a:srgbClr val="00B050"/>
                </a:solidFill>
                <a:latin typeface="Arial"/>
                <a:ea typeface="Arial"/>
                <a:cs typeface="Arial"/>
                <a:sym typeface="Arial"/>
              </a:rPr>
              <a:t>l</a:t>
            </a:r>
            <a:r>
              <a:rPr lang="en-US" sz="3250" b="1" i="0" u="none" strike="noStrike" cap="none" baseline="0">
                <a:solidFill>
                  <a:srgbClr val="FF0000"/>
                </a:solidFill>
                <a:latin typeface="Arial"/>
                <a:ea typeface="Arial"/>
                <a:cs typeface="Arial"/>
                <a:sym typeface="Arial"/>
              </a:rPr>
              <a:t>e B</a:t>
            </a:r>
            <a:r>
              <a:rPr lang="en-US" sz="3250" b="1" i="0" u="none" strike="noStrike" cap="none" baseline="0">
                <a:solidFill>
                  <a:srgbClr val="0070C0"/>
                </a:solidFill>
                <a:latin typeface="Arial"/>
                <a:ea typeface="Arial"/>
                <a:cs typeface="Arial"/>
                <a:sym typeface="Arial"/>
              </a:rPr>
              <a:t>e</a:t>
            </a:r>
            <a:r>
              <a:rPr lang="en-US" sz="3250" b="1">
                <a:solidFill>
                  <a:srgbClr val="FFC000"/>
                </a:solidFill>
              </a:rPr>
              <a:t>s</a:t>
            </a:r>
            <a:r>
              <a:rPr lang="en-US" sz="3250" b="1" i="0" u="none" strike="noStrike" cap="none" baseline="0">
                <a:solidFill>
                  <a:srgbClr val="FF0000"/>
                </a:solidFill>
                <a:latin typeface="Arial"/>
                <a:ea typeface="Arial"/>
                <a:cs typeface="Arial"/>
                <a:sym typeface="Arial"/>
              </a:rPr>
              <a:t>t</a:t>
            </a:r>
            <a:r>
              <a:rPr lang="en-US" sz="3250" b="1">
                <a:solidFill>
                  <a:srgbClr val="0070C0"/>
                </a:solidFill>
              </a:rPr>
              <a:t> </a:t>
            </a:r>
            <a:r>
              <a:rPr lang="en-US" sz="3250" b="1" i="0" u="none" strike="noStrike" cap="none" baseline="0">
                <a:solidFill>
                  <a:srgbClr val="0070C0"/>
                </a:solidFill>
                <a:latin typeface="Arial"/>
                <a:ea typeface="Arial"/>
                <a:cs typeface="Arial"/>
                <a:sym typeface="Arial"/>
              </a:rPr>
              <a:t>p</a:t>
            </a:r>
            <a:r>
              <a:rPr lang="en-US" sz="3250" b="1" i="0" u="none" strike="noStrike" cap="none" baseline="0">
                <a:solidFill>
                  <a:srgbClr val="FF0000"/>
                </a:solidFill>
                <a:latin typeface="Arial"/>
                <a:ea typeface="Arial"/>
                <a:cs typeface="Arial"/>
                <a:sym typeface="Arial"/>
              </a:rPr>
              <a:t>r</a:t>
            </a:r>
            <a:r>
              <a:rPr lang="en-US" sz="3250" b="1" i="0" u="none" strike="noStrike" cap="none" baseline="0">
                <a:solidFill>
                  <a:srgbClr val="FFC000"/>
                </a:solidFill>
                <a:latin typeface="Arial"/>
                <a:ea typeface="Arial"/>
                <a:cs typeface="Arial"/>
                <a:sym typeface="Arial"/>
              </a:rPr>
              <a:t>a</a:t>
            </a:r>
            <a:r>
              <a:rPr lang="en-US" sz="3250" b="1" i="0" u="none" strike="noStrike" cap="none" baseline="0">
                <a:solidFill>
                  <a:srgbClr val="0070C0"/>
                </a:solidFill>
                <a:latin typeface="Arial"/>
                <a:ea typeface="Arial"/>
                <a:cs typeface="Arial"/>
                <a:sym typeface="Arial"/>
              </a:rPr>
              <a:t>c</a:t>
            </a:r>
            <a:r>
              <a:rPr lang="en-US" sz="3250" b="1" i="0" u="none" strike="noStrike" cap="none" baseline="0">
                <a:solidFill>
                  <a:srgbClr val="00B050"/>
                </a:solidFill>
                <a:latin typeface="Arial"/>
                <a:ea typeface="Arial"/>
                <a:cs typeface="Arial"/>
                <a:sym typeface="Arial"/>
              </a:rPr>
              <a:t>t</a:t>
            </a:r>
            <a:r>
              <a:rPr lang="en-US" sz="3250" b="1" i="0" u="none" strike="noStrike" cap="none" baseline="0">
                <a:solidFill>
                  <a:srgbClr val="FF0000"/>
                </a:solidFill>
                <a:latin typeface="Arial"/>
                <a:ea typeface="Arial"/>
                <a:cs typeface="Arial"/>
                <a:sym typeface="Arial"/>
              </a:rPr>
              <a:t>i</a:t>
            </a:r>
            <a:r>
              <a:rPr lang="en-US" sz="3250" b="1" i="0" u="none" strike="noStrike" cap="none" baseline="0">
                <a:solidFill>
                  <a:srgbClr val="0070C0"/>
                </a:solidFill>
                <a:latin typeface="Arial"/>
                <a:ea typeface="Arial"/>
                <a:cs typeface="Arial"/>
                <a:sym typeface="Arial"/>
              </a:rPr>
              <a:t>c</a:t>
            </a:r>
            <a:r>
              <a:rPr lang="en-US" sz="3250" b="1" i="0" u="none" strike="noStrike" cap="none" baseline="0">
                <a:solidFill>
                  <a:srgbClr val="FFC000"/>
                </a:solidFill>
                <a:latin typeface="Arial"/>
                <a:ea typeface="Arial"/>
                <a:cs typeface="Arial"/>
                <a:sym typeface="Arial"/>
              </a:rPr>
              <a:t>e</a:t>
            </a:r>
            <a:r>
              <a:rPr lang="en-US" sz="3250" b="1" i="0" u="none" strike="noStrike" cap="none" baseline="0">
                <a:solidFill>
                  <a:srgbClr val="00B050"/>
                </a:solidFill>
                <a:latin typeface="Arial"/>
                <a:ea typeface="Arial"/>
                <a:cs typeface="Arial"/>
                <a:sym typeface="Arial"/>
              </a:rPr>
              <a:t>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7200" y="800100"/>
            <a:ext cx="82296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dirty="0"/>
              <a:t>Use Google Docs to:</a:t>
            </a:r>
          </a:p>
          <a:p>
            <a:pPr marL="457200" marR="0" lvl="0" indent="-381000" algn="l" rtl="0">
              <a:lnSpc>
                <a:spcPct val="100000"/>
              </a:lnSpc>
              <a:spcBef>
                <a:spcPts val="600"/>
              </a:spcBef>
              <a:spcAft>
                <a:spcPts val="0"/>
              </a:spcAft>
              <a:buClr>
                <a:schemeClr val="dk1"/>
              </a:buClr>
              <a:buSzPct val="100000"/>
              <a:buFont typeface="Arial"/>
              <a:buChar char="•"/>
            </a:pPr>
            <a:r>
              <a:rPr lang="en-US" sz="2400" dirty="0"/>
              <a:t>W</a:t>
            </a:r>
            <a:r>
              <a:rPr lang="en-US" sz="2400" b="0" i="0" u="none" strike="noStrike" cap="none" baseline="0" dirty="0">
                <a:solidFill>
                  <a:srgbClr val="000000"/>
                </a:solidFill>
                <a:latin typeface="Arial"/>
                <a:ea typeface="Arial"/>
                <a:cs typeface="Arial"/>
                <a:sym typeface="Arial"/>
                <a:rtl val="0"/>
              </a:rPr>
              <a:t>ork together on a document (keep it draft until complete); Revisions can be tracked</a:t>
            </a:r>
            <a:r>
              <a:rPr lang="en-US" sz="2400" dirty="0">
                <a:rtl val="0"/>
              </a:rPr>
              <a:t>, too!</a:t>
            </a:r>
          </a:p>
          <a:p>
            <a:pPr marL="457200" marR="0" lvl="0" indent="-381000" algn="l" rtl="0">
              <a:lnSpc>
                <a:spcPct val="100000"/>
              </a:lnSpc>
              <a:spcBef>
                <a:spcPts val="600"/>
              </a:spcBef>
              <a:spcAft>
                <a:spcPts val="0"/>
              </a:spcAft>
              <a:buClr>
                <a:srgbClr val="000000"/>
              </a:buClr>
              <a:buSzPct val="100000"/>
              <a:buFont typeface="Arial"/>
              <a:buChar char="•"/>
            </a:pPr>
            <a:r>
              <a:rPr lang="en-US" sz="2400" b="0" i="0" u="none" strike="noStrike" cap="none" baseline="0" dirty="0">
                <a:solidFill>
                  <a:srgbClr val="000000"/>
                </a:solidFill>
                <a:latin typeface="Arial"/>
                <a:ea typeface="Arial"/>
                <a:cs typeface="Arial"/>
                <a:sym typeface="Arial"/>
                <a:rtl val="0"/>
              </a:rPr>
              <a:t>Take live collaborative notes at a conference</a:t>
            </a:r>
          </a:p>
          <a:p>
            <a:pPr marL="457200" marR="0" lvl="0" indent="-381000" algn="l" rtl="0">
              <a:lnSpc>
                <a:spcPct val="100000"/>
              </a:lnSpc>
              <a:spcBef>
                <a:spcPts val="600"/>
              </a:spcBef>
              <a:spcAft>
                <a:spcPts val="0"/>
              </a:spcAft>
              <a:buClr>
                <a:schemeClr val="dk1"/>
              </a:buClr>
              <a:buSzPct val="100000"/>
              <a:buFont typeface="Arial"/>
              <a:buChar char="•"/>
            </a:pPr>
            <a:r>
              <a:rPr lang="en-US" sz="2400" b="0" i="0" u="none" strike="noStrike" cap="none" baseline="0" dirty="0">
                <a:solidFill>
                  <a:srgbClr val="000000"/>
                </a:solidFill>
                <a:latin typeface="Arial"/>
                <a:ea typeface="Arial"/>
                <a:cs typeface="Arial"/>
                <a:sym typeface="Arial"/>
                <a:rtl val="0"/>
              </a:rPr>
              <a:t>Easily share conference notes, class materials, or other items</a:t>
            </a:r>
            <a:r>
              <a:rPr lang="en-US" sz="2400" dirty="0">
                <a:rtl val="0"/>
              </a:rPr>
              <a:t> with others </a:t>
            </a:r>
          </a:p>
          <a:p>
            <a:pPr marL="457200" marR="0" lvl="0" indent="-381000" algn="l" rtl="0">
              <a:lnSpc>
                <a:spcPct val="100000"/>
              </a:lnSpc>
              <a:spcBef>
                <a:spcPts val="600"/>
              </a:spcBef>
              <a:spcAft>
                <a:spcPts val="0"/>
              </a:spcAft>
              <a:buClr>
                <a:srgbClr val="000000"/>
              </a:buClr>
              <a:buSzPct val="100000"/>
              <a:buFont typeface="Arial"/>
              <a:buChar char="•"/>
            </a:pPr>
            <a:r>
              <a:rPr lang="en-US" sz="2400" b="0" i="0" u="none" strike="noStrike" cap="none" baseline="0" dirty="0">
                <a:solidFill>
                  <a:srgbClr val="000000"/>
                </a:solidFill>
                <a:latin typeface="Arial"/>
                <a:ea typeface="Arial"/>
                <a:cs typeface="Arial"/>
                <a:sym typeface="Arial"/>
                <a:rtl val="0"/>
              </a:rPr>
              <a:t>Publish to the web OR provide a private link that only some people can see</a:t>
            </a:r>
          </a:p>
          <a:p>
            <a:pPr marL="457200" marR="0" lvl="0" indent="-381000" algn="l" rtl="0">
              <a:lnSpc>
                <a:spcPct val="100000"/>
              </a:lnSpc>
              <a:spcBef>
                <a:spcPts val="600"/>
              </a:spcBef>
              <a:spcAft>
                <a:spcPts val="0"/>
              </a:spcAft>
              <a:buClr>
                <a:srgbClr val="000000"/>
              </a:buClr>
              <a:buSzPct val="100000"/>
              <a:buFont typeface="Arial"/>
              <a:buChar char="•"/>
            </a:pPr>
            <a:r>
              <a:rPr lang="en-US" sz="2400" b="0" i="0" u="none" strike="noStrike" cap="none" baseline="0" dirty="0">
                <a:solidFill>
                  <a:srgbClr val="000000"/>
                </a:solidFill>
                <a:latin typeface="Arial"/>
                <a:ea typeface="Arial"/>
                <a:cs typeface="Arial"/>
                <a:sym typeface="Arial"/>
                <a:rtl val="0"/>
              </a:rPr>
              <a:t>Store your files and get an embeddable link for use – social media and elsewhere</a:t>
            </a:r>
          </a:p>
          <a:p>
            <a:pPr marL="457200" marR="0" lvl="0" indent="-381000" algn="l" rtl="0">
              <a:lnSpc>
                <a:spcPct val="100000"/>
              </a:lnSpc>
              <a:spcBef>
                <a:spcPts val="600"/>
              </a:spcBef>
              <a:spcAft>
                <a:spcPts val="0"/>
              </a:spcAft>
              <a:buClr>
                <a:srgbClr val="000000"/>
              </a:buClr>
              <a:buSzPct val="100000"/>
              <a:buFont typeface="Arial"/>
              <a:buChar char="•"/>
            </a:pPr>
            <a:r>
              <a:rPr lang="en-US" sz="2400" b="0" i="0" u="none" strike="noStrike" cap="none" baseline="0" dirty="0">
                <a:solidFill>
                  <a:srgbClr val="000000"/>
                </a:solidFill>
                <a:latin typeface="Arial"/>
                <a:ea typeface="Arial"/>
                <a:cs typeface="Arial"/>
                <a:sym typeface="Arial"/>
                <a:rtl val="0"/>
              </a:rPr>
              <a:t>Store and edit videos (transcription too!) - </a:t>
            </a:r>
            <a:r>
              <a:rPr lang="en-US" sz="2400" b="0" i="0" u="none" strike="noStrike" cap="none" baseline="0" dirty="0" err="1">
                <a:solidFill>
                  <a:srgbClr val="000000"/>
                </a:solidFill>
                <a:latin typeface="Arial"/>
                <a:ea typeface="Arial"/>
                <a:cs typeface="Arial"/>
                <a:sym typeface="Arial"/>
                <a:rtl val="0"/>
              </a:rPr>
              <a:t>Youtube</a:t>
            </a:r>
            <a:endParaRPr lang="en-US" sz="2400" b="0" i="0" u="none" strike="noStrike" cap="none" baseline="0" dirty="0">
              <a:solidFill>
                <a:srgbClr val="000000"/>
              </a:solidFill>
              <a:latin typeface="Arial"/>
              <a:ea typeface="Arial"/>
              <a:cs typeface="Arial"/>
              <a:sym typeface="Arial"/>
              <a:rtl val="0"/>
            </a:endParaRPr>
          </a:p>
          <a:p>
            <a:pPr marL="457200" marR="0" lvl="0" indent="-381000" algn="l" rtl="0">
              <a:lnSpc>
                <a:spcPct val="100000"/>
              </a:lnSpc>
              <a:spcBef>
                <a:spcPts val="600"/>
              </a:spcBef>
              <a:spcAft>
                <a:spcPts val="0"/>
              </a:spcAft>
              <a:buClr>
                <a:srgbClr val="000000"/>
              </a:buClr>
              <a:buSzPct val="100000"/>
              <a:buFont typeface="Arial"/>
              <a:buChar char="•"/>
            </a:pPr>
            <a:r>
              <a:rPr lang="en-US" sz="2400" b="0" i="0" u="none" strike="noStrike" cap="none" baseline="0" dirty="0">
                <a:solidFill>
                  <a:srgbClr val="000000"/>
                </a:solidFill>
                <a:latin typeface="Arial"/>
                <a:ea typeface="Arial"/>
                <a:cs typeface="Arial"/>
                <a:sym typeface="Arial"/>
                <a:rtl val="0"/>
              </a:rPr>
              <a:t>Create a blog, survey, or drawing </a:t>
            </a:r>
          </a:p>
          <a:p>
            <a:pPr marL="457200" marR="0" lvl="0" indent="-381000" algn="l" rtl="0">
              <a:lnSpc>
                <a:spcPct val="100000"/>
              </a:lnSpc>
              <a:spcBef>
                <a:spcPts val="600"/>
              </a:spcBef>
              <a:spcAft>
                <a:spcPts val="0"/>
              </a:spcAft>
              <a:buClr>
                <a:schemeClr val="dk1"/>
              </a:buClr>
              <a:buSzPct val="100000"/>
              <a:buFont typeface="Arial"/>
              <a:buChar char="•"/>
            </a:pPr>
            <a:r>
              <a:rPr lang="en-US" sz="2400" dirty="0">
                <a:rtl val="0"/>
              </a:rPr>
              <a:t>Backup and </a:t>
            </a:r>
            <a:r>
              <a:rPr lang="en-US" sz="2400" b="0" i="0" u="none" strike="noStrike" cap="none" baseline="0" dirty="0">
                <a:solidFill>
                  <a:srgbClr val="000000"/>
                </a:solidFill>
                <a:latin typeface="Arial"/>
                <a:ea typeface="Arial"/>
                <a:cs typeface="Arial"/>
                <a:sym typeface="Arial"/>
                <a:rtl val="0"/>
              </a:rPr>
              <a:t>storage up to 15G</a:t>
            </a:r>
          </a:p>
          <a:p>
            <a:pPr marL="457200" marR="0" lvl="0" indent="-381000" algn="l" rtl="0">
              <a:lnSpc>
                <a:spcPct val="100000"/>
              </a:lnSpc>
              <a:spcBef>
                <a:spcPts val="600"/>
              </a:spcBef>
              <a:spcAft>
                <a:spcPts val="0"/>
              </a:spcAft>
              <a:buClr>
                <a:srgbClr val="000000"/>
              </a:buClr>
              <a:buSzPct val="100000"/>
              <a:buFont typeface="Arial"/>
              <a:buChar char="•"/>
            </a:pPr>
            <a:r>
              <a:rPr lang="en-US" sz="2400" b="0" i="0" u="none" strike="noStrike" cap="none" baseline="0" dirty="0">
                <a:solidFill>
                  <a:srgbClr val="000000"/>
                </a:solidFill>
                <a:latin typeface="Arial"/>
                <a:ea typeface="Arial"/>
                <a:cs typeface="Arial"/>
                <a:sym typeface="Arial"/>
                <a:rtl val="0"/>
              </a:rPr>
              <a:t>Access shared docs from anywhere with internet</a:t>
            </a:r>
          </a:p>
          <a:p>
            <a:pPr marL="342900" marR="0" lvl="0" indent="-127000" algn="l" rtl="0">
              <a:lnSpc>
                <a:spcPct val="100000"/>
              </a:lnSpc>
              <a:spcBef>
                <a:spcPts val="640"/>
              </a:spcBef>
              <a:spcAft>
                <a:spcPts val="0"/>
              </a:spcAft>
              <a:buClr>
                <a:schemeClr val="dk1"/>
              </a:buClr>
              <a:buFont typeface="Arial"/>
              <a:buNone/>
            </a:pPr>
            <a:endParaRPr sz="1700" b="0" i="0" u="none" strike="noStrike" cap="none" baseline="0" dirty="0">
              <a:solidFill>
                <a:srgbClr val="000000"/>
              </a:solidFill>
              <a:latin typeface="Arial"/>
              <a:ea typeface="Arial"/>
              <a:cs typeface="Arial"/>
              <a:sym typeface="Arial"/>
              <a:rtl val="0"/>
            </a:endParaRPr>
          </a:p>
        </p:txBody>
      </p:sp>
      <p:sp>
        <p:nvSpPr>
          <p:cNvPr id="203" name="Shape 203"/>
          <p:cNvSpPr txBox="1">
            <a:spLocks noGrp="1"/>
          </p:cNvSpPr>
          <p:nvPr>
            <p:ph type="title"/>
          </p:nvPr>
        </p:nvSpPr>
        <p:spPr>
          <a:xfrm>
            <a:off x="609600" y="-342912"/>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50" b="1" i="0" u="none" strike="noStrike" cap="none" baseline="0">
                <a:solidFill>
                  <a:srgbClr val="0070C0"/>
                </a:solidFill>
                <a:latin typeface="Arial"/>
                <a:ea typeface="Arial"/>
                <a:cs typeface="Arial"/>
                <a:sym typeface="Arial"/>
                <a:rtl val="0"/>
              </a:rPr>
              <a:t>G</a:t>
            </a:r>
            <a:r>
              <a:rPr lang="en-US" sz="3250" b="1" i="0" u="none" strike="noStrike" cap="none" baseline="0">
                <a:solidFill>
                  <a:srgbClr val="FF0000"/>
                </a:solidFill>
                <a:latin typeface="Arial"/>
                <a:ea typeface="Arial"/>
                <a:cs typeface="Arial"/>
                <a:sym typeface="Arial"/>
                <a:rtl val="0"/>
              </a:rPr>
              <a:t>o</a:t>
            </a:r>
            <a:r>
              <a:rPr lang="en-US" sz="3250" b="1" i="0" u="none" strike="noStrike" cap="none" baseline="0">
                <a:solidFill>
                  <a:srgbClr val="FFC000"/>
                </a:solidFill>
                <a:latin typeface="Arial"/>
                <a:ea typeface="Arial"/>
                <a:cs typeface="Arial"/>
                <a:sym typeface="Arial"/>
                <a:rtl val="0"/>
              </a:rPr>
              <a:t>o</a:t>
            </a:r>
            <a:r>
              <a:rPr lang="en-US" sz="3250" b="1" i="0" u="none" strike="noStrike" cap="none" baseline="0">
                <a:solidFill>
                  <a:srgbClr val="0070C0"/>
                </a:solidFill>
                <a:latin typeface="Arial"/>
                <a:ea typeface="Arial"/>
                <a:cs typeface="Arial"/>
                <a:sym typeface="Arial"/>
                <a:rtl val="0"/>
              </a:rPr>
              <a:t>g</a:t>
            </a:r>
            <a:r>
              <a:rPr lang="en-US" sz="3250" b="1" i="0" u="none" strike="noStrike" cap="none" baseline="0">
                <a:solidFill>
                  <a:srgbClr val="00B050"/>
                </a:solidFill>
                <a:latin typeface="Arial"/>
                <a:ea typeface="Arial"/>
                <a:cs typeface="Arial"/>
                <a:sym typeface="Arial"/>
                <a:rtl val="0"/>
              </a:rPr>
              <a:t>l</a:t>
            </a:r>
            <a:r>
              <a:rPr lang="en-US" sz="3250" b="1" i="0" u="none" strike="noStrike" cap="none" baseline="0">
                <a:solidFill>
                  <a:srgbClr val="FF0000"/>
                </a:solidFill>
                <a:latin typeface="Arial"/>
                <a:ea typeface="Arial"/>
                <a:cs typeface="Arial"/>
                <a:sym typeface="Arial"/>
                <a:rtl val="0"/>
              </a:rPr>
              <a:t>e </a:t>
            </a:r>
            <a:r>
              <a:rPr lang="en-US" sz="3250" b="1" i="0" u="none" strike="noStrike" cap="none" baseline="0">
                <a:solidFill>
                  <a:srgbClr val="0070C0"/>
                </a:solidFill>
                <a:latin typeface="Arial"/>
                <a:ea typeface="Arial"/>
                <a:cs typeface="Arial"/>
                <a:sym typeface="Arial"/>
                <a:rtl val="0"/>
              </a:rPr>
              <a:t>Co</a:t>
            </a:r>
            <a:r>
              <a:rPr lang="en-US" sz="3250" b="1" i="0" u="none" strike="noStrike" cap="none" baseline="0">
                <a:solidFill>
                  <a:srgbClr val="FFC000"/>
                </a:solidFill>
                <a:latin typeface="Arial"/>
                <a:ea typeface="Arial"/>
                <a:cs typeface="Arial"/>
                <a:sym typeface="Arial"/>
                <a:rtl val="0"/>
              </a:rPr>
              <a:t>l</a:t>
            </a:r>
            <a:r>
              <a:rPr lang="en-US" sz="3250" b="1" i="0" u="none" strike="noStrike" cap="none" baseline="0">
                <a:solidFill>
                  <a:srgbClr val="FF0000"/>
                </a:solidFill>
                <a:latin typeface="Arial"/>
                <a:ea typeface="Arial"/>
                <a:cs typeface="Arial"/>
                <a:sym typeface="Arial"/>
                <a:rtl val="0"/>
              </a:rPr>
              <a:t>l</a:t>
            </a:r>
            <a:r>
              <a:rPr lang="en-US" sz="3250" b="1" i="0" u="none" strike="noStrike" cap="none" baseline="0">
                <a:solidFill>
                  <a:srgbClr val="0070C0"/>
                </a:solidFill>
                <a:latin typeface="Arial"/>
                <a:ea typeface="Arial"/>
                <a:cs typeface="Arial"/>
                <a:sym typeface="Arial"/>
                <a:rtl val="0"/>
              </a:rPr>
              <a:t>a</a:t>
            </a:r>
            <a:r>
              <a:rPr lang="en-US" sz="3250" b="1" i="0" u="none" strike="noStrike" cap="none" baseline="0">
                <a:solidFill>
                  <a:srgbClr val="FF0000"/>
                </a:solidFill>
                <a:latin typeface="Arial"/>
                <a:ea typeface="Arial"/>
                <a:cs typeface="Arial"/>
                <a:sym typeface="Arial"/>
                <a:rtl val="0"/>
              </a:rPr>
              <a:t>b</a:t>
            </a:r>
            <a:r>
              <a:rPr lang="en-US" sz="3250" b="1" i="0" u="none" strike="noStrike" cap="none" baseline="0">
                <a:solidFill>
                  <a:srgbClr val="FFC000"/>
                </a:solidFill>
                <a:latin typeface="Arial"/>
                <a:ea typeface="Arial"/>
                <a:cs typeface="Arial"/>
                <a:sym typeface="Arial"/>
                <a:rtl val="0"/>
              </a:rPr>
              <a:t>o</a:t>
            </a:r>
            <a:r>
              <a:rPr lang="en-US" sz="3250" b="1" i="0" u="none" strike="noStrike" cap="none" baseline="0">
                <a:solidFill>
                  <a:srgbClr val="0070C0"/>
                </a:solidFill>
                <a:latin typeface="Arial"/>
                <a:ea typeface="Arial"/>
                <a:cs typeface="Arial"/>
                <a:sym typeface="Arial"/>
                <a:rtl val="0"/>
              </a:rPr>
              <a:t>r</a:t>
            </a:r>
            <a:r>
              <a:rPr lang="en-US" sz="3250" b="1" i="0" u="none" strike="noStrike" cap="none" baseline="0">
                <a:solidFill>
                  <a:srgbClr val="00B050"/>
                </a:solidFill>
                <a:latin typeface="Arial"/>
                <a:ea typeface="Arial"/>
                <a:cs typeface="Arial"/>
                <a:sym typeface="Arial"/>
                <a:rtl val="0"/>
              </a:rPr>
              <a:t>a</a:t>
            </a:r>
            <a:r>
              <a:rPr lang="en-US" sz="3250" b="1" i="0" u="none" strike="noStrike" cap="none" baseline="0">
                <a:solidFill>
                  <a:srgbClr val="FF0000"/>
                </a:solidFill>
                <a:latin typeface="Arial"/>
                <a:ea typeface="Arial"/>
                <a:cs typeface="Arial"/>
                <a:sym typeface="Arial"/>
                <a:rtl val="0"/>
              </a:rPr>
              <a:t>t</a:t>
            </a:r>
            <a:r>
              <a:rPr lang="en-US" sz="3250" b="1" i="0" u="none" strike="noStrike" cap="none" baseline="0">
                <a:solidFill>
                  <a:srgbClr val="0070C0"/>
                </a:solidFill>
                <a:latin typeface="Arial"/>
                <a:ea typeface="Arial"/>
                <a:cs typeface="Arial"/>
                <a:sym typeface="Arial"/>
                <a:rtl val="0"/>
              </a:rPr>
              <a:t>i</a:t>
            </a:r>
            <a:r>
              <a:rPr lang="en-US" sz="3250" b="1" i="0" u="none" strike="noStrike" cap="none" baseline="0">
                <a:solidFill>
                  <a:srgbClr val="FFC000"/>
                </a:solidFill>
                <a:latin typeface="Arial"/>
                <a:ea typeface="Arial"/>
                <a:cs typeface="Arial"/>
                <a:sym typeface="Arial"/>
                <a:rtl val="0"/>
              </a:rPr>
              <a:t>o</a:t>
            </a:r>
            <a:r>
              <a:rPr lang="en-US" sz="3250" b="1" i="0" u="none" strike="noStrike" cap="none" baseline="0">
                <a:solidFill>
                  <a:srgbClr val="00B050"/>
                </a:solidFill>
                <a:latin typeface="Arial"/>
                <a:ea typeface="Arial"/>
                <a:cs typeface="Arial"/>
                <a:sym typeface="Arial"/>
                <a:rtl val="0"/>
              </a:rPr>
              <a:t>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subTitle" idx="1"/>
          </p:nvPr>
        </p:nvSpPr>
        <p:spPr>
          <a:xfrm>
            <a:off x="566791" y="457200"/>
            <a:ext cx="7543800" cy="5402727"/>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rgbClr val="888888"/>
              </a:buClr>
              <a:buFont typeface="Arial"/>
              <a:buNone/>
            </a:pPr>
            <a:endParaRPr sz="2800" b="0" i="0" u="none" strike="noStrike" cap="none" baseline="0">
              <a:solidFill>
                <a:srgbClr val="FFC000"/>
              </a:solidFill>
              <a:latin typeface="Arial"/>
              <a:ea typeface="Arial"/>
              <a:cs typeface="Arial"/>
              <a:sym typeface="Arial"/>
              <a:rtl val="0"/>
            </a:endParaRPr>
          </a:p>
          <a:p>
            <a:pPr marL="0" marR="0" lvl="0" indent="0" algn="ctr" rtl="0">
              <a:lnSpc>
                <a:spcPct val="90000"/>
              </a:lnSpc>
              <a:spcBef>
                <a:spcPts val="640"/>
              </a:spcBef>
              <a:spcAft>
                <a:spcPts val="0"/>
              </a:spcAft>
              <a:buClr>
                <a:srgbClr val="888888"/>
              </a:buClr>
              <a:buFont typeface="Arial"/>
              <a:buNone/>
            </a:pPr>
            <a:endParaRPr sz="2800" b="0" i="0" u="none" strike="noStrike" cap="none" baseline="0">
              <a:solidFill>
                <a:srgbClr val="FFC000"/>
              </a:solidFill>
              <a:latin typeface="Arial"/>
              <a:ea typeface="Arial"/>
              <a:cs typeface="Arial"/>
              <a:sym typeface="Arial"/>
              <a:rtl val="0"/>
            </a:endParaRPr>
          </a:p>
          <a:p>
            <a:pPr marL="0" marR="0" lvl="0" indent="0" algn="l" rtl="0">
              <a:lnSpc>
                <a:spcPct val="90000"/>
              </a:lnSpc>
              <a:spcBef>
                <a:spcPts val="640"/>
              </a:spcBef>
              <a:spcAft>
                <a:spcPts val="0"/>
              </a:spcAft>
              <a:buClr>
                <a:srgbClr val="888888"/>
              </a:buClr>
              <a:buSzPct val="25000"/>
              <a:buFont typeface="Arial"/>
              <a:buNone/>
            </a:pPr>
            <a:r>
              <a:rPr lang="en-US" sz="2800" b="0" i="0" u="none" strike="noStrike" cap="none" baseline="0">
                <a:solidFill>
                  <a:schemeClr val="dk1"/>
                </a:solidFill>
                <a:latin typeface="Arial"/>
                <a:ea typeface="Arial"/>
                <a:cs typeface="Arial"/>
                <a:sym typeface="Arial"/>
                <a:rtl val="0"/>
              </a:rPr>
              <a:t>Google’s version of an online discussion group, similar to a LISTSERV. </a:t>
            </a:r>
          </a:p>
          <a:p>
            <a:pPr marL="0" marR="0" lvl="0" indent="0" algn="l" rtl="0">
              <a:lnSpc>
                <a:spcPct val="90000"/>
              </a:lnSpc>
              <a:spcBef>
                <a:spcPts val="640"/>
              </a:spcBef>
              <a:spcAft>
                <a:spcPts val="0"/>
              </a:spcAft>
              <a:buClr>
                <a:srgbClr val="888888"/>
              </a:buClr>
              <a:buFont typeface="Arial"/>
              <a:buNone/>
            </a:pPr>
            <a:endParaRPr sz="2800" b="0" i="0" u="none" strike="noStrike" cap="none" baseline="0">
              <a:solidFill>
                <a:schemeClr val="dk1"/>
              </a:solidFill>
              <a:latin typeface="Arial"/>
              <a:ea typeface="Arial"/>
              <a:cs typeface="Arial"/>
              <a:sym typeface="Arial"/>
              <a:rtl val="0"/>
            </a:endParaRPr>
          </a:p>
          <a:p>
            <a:pPr marL="0" marR="0" lvl="0" indent="0" algn="l" rtl="0">
              <a:lnSpc>
                <a:spcPct val="90000"/>
              </a:lnSpc>
              <a:spcBef>
                <a:spcPts val="640"/>
              </a:spcBef>
              <a:spcAft>
                <a:spcPts val="0"/>
              </a:spcAft>
              <a:buClr>
                <a:srgbClr val="888888"/>
              </a:buClr>
              <a:buSzPct val="25000"/>
              <a:buFont typeface="Arial"/>
              <a:buNone/>
            </a:pPr>
            <a:r>
              <a:rPr lang="en-US" sz="2800" b="0" i="0" u="none" strike="noStrike" cap="none" baseline="0">
                <a:solidFill>
                  <a:schemeClr val="dk1"/>
                </a:solidFill>
                <a:latin typeface="Arial"/>
                <a:ea typeface="Arial"/>
                <a:cs typeface="Arial"/>
                <a:sym typeface="Arial"/>
                <a:rtl val="0"/>
              </a:rPr>
              <a:t>You can create them or just participate. They can be closed or public.  </a:t>
            </a:r>
          </a:p>
          <a:p>
            <a:pPr marL="0" marR="0" lvl="0" indent="0" algn="l" rtl="0">
              <a:lnSpc>
                <a:spcPct val="90000"/>
              </a:lnSpc>
              <a:spcBef>
                <a:spcPts val="640"/>
              </a:spcBef>
              <a:spcAft>
                <a:spcPts val="0"/>
              </a:spcAft>
              <a:buClr>
                <a:srgbClr val="888888"/>
              </a:buClr>
              <a:buFont typeface="Arial"/>
              <a:buNone/>
            </a:pPr>
            <a:endParaRPr sz="2800" b="0" i="0" u="none" strike="noStrike" cap="none" baseline="0">
              <a:solidFill>
                <a:schemeClr val="dk1"/>
              </a:solidFill>
              <a:latin typeface="Arial"/>
              <a:ea typeface="Arial"/>
              <a:cs typeface="Arial"/>
              <a:sym typeface="Arial"/>
              <a:rtl val="0"/>
            </a:endParaRPr>
          </a:p>
          <a:p>
            <a:pPr marL="0" marR="0" lvl="0" indent="0" algn="l" rtl="0">
              <a:lnSpc>
                <a:spcPct val="90000"/>
              </a:lnSpc>
              <a:spcBef>
                <a:spcPts val="640"/>
              </a:spcBef>
              <a:spcAft>
                <a:spcPts val="0"/>
              </a:spcAft>
              <a:buClr>
                <a:srgbClr val="888888"/>
              </a:buClr>
              <a:buSzPct val="25000"/>
              <a:buFont typeface="Arial"/>
              <a:buNone/>
            </a:pPr>
            <a:r>
              <a:rPr lang="en-US" sz="2800" b="0" i="0" u="none" strike="noStrike" cap="none" baseline="0">
                <a:solidFill>
                  <a:schemeClr val="dk1"/>
                </a:solidFill>
                <a:latin typeface="Arial"/>
                <a:ea typeface="Arial"/>
                <a:cs typeface="Arial"/>
                <a:sym typeface="Arial"/>
                <a:rtl val="0"/>
              </a:rPr>
              <a:t>Topics can contain multiple </a:t>
            </a:r>
            <a:r>
              <a:rPr lang="en-US" sz="2800" b="0" i="1" u="none" strike="noStrike" cap="none" baseline="0">
                <a:solidFill>
                  <a:schemeClr val="dk1"/>
                </a:solidFill>
                <a:latin typeface="Arial"/>
                <a:ea typeface="Arial"/>
                <a:cs typeface="Arial"/>
                <a:sym typeface="Arial"/>
                <a:rtl val="0"/>
              </a:rPr>
              <a:t>posts</a:t>
            </a:r>
            <a:r>
              <a:rPr lang="en-US" sz="2800" b="0" i="0" u="none" strike="noStrike" cap="none" baseline="0">
                <a:solidFill>
                  <a:schemeClr val="dk1"/>
                </a:solidFill>
                <a:latin typeface="Arial"/>
                <a:ea typeface="Arial"/>
                <a:cs typeface="Arial"/>
                <a:sym typeface="Arial"/>
                <a:rtl val="0"/>
              </a:rPr>
              <a:t>. Posts are replies from readers to the topic. </a:t>
            </a:r>
          </a:p>
          <a:p>
            <a:pPr marL="0" marR="0" lvl="0" indent="0" algn="l" rtl="0">
              <a:lnSpc>
                <a:spcPct val="90000"/>
              </a:lnSpc>
              <a:spcBef>
                <a:spcPts val="640"/>
              </a:spcBef>
              <a:spcAft>
                <a:spcPts val="0"/>
              </a:spcAft>
              <a:buClr>
                <a:srgbClr val="888888"/>
              </a:buClr>
              <a:buFont typeface="Arial"/>
              <a:buNone/>
            </a:pPr>
            <a:endParaRPr sz="2800" b="0" i="0" u="none" strike="noStrike" cap="none" baseline="0">
              <a:solidFill>
                <a:schemeClr val="dk1"/>
              </a:solidFill>
              <a:latin typeface="Arial"/>
              <a:ea typeface="Arial"/>
              <a:cs typeface="Arial"/>
              <a:sym typeface="Arial"/>
              <a:rtl val="0"/>
            </a:endParaRPr>
          </a:p>
          <a:p>
            <a:pPr marL="0" marR="0" lvl="0" indent="0" algn="l" rtl="0">
              <a:lnSpc>
                <a:spcPct val="90000"/>
              </a:lnSpc>
              <a:spcBef>
                <a:spcPts val="640"/>
              </a:spcBef>
              <a:spcAft>
                <a:spcPts val="0"/>
              </a:spcAft>
              <a:buClr>
                <a:srgbClr val="888888"/>
              </a:buClr>
              <a:buSzPct val="25000"/>
              <a:buFont typeface="Arial"/>
              <a:buNone/>
            </a:pPr>
            <a:r>
              <a:rPr lang="en-US" sz="2800" b="0" i="0" u="none" strike="noStrike" cap="none" baseline="0">
                <a:solidFill>
                  <a:schemeClr val="dk1"/>
                </a:solidFill>
                <a:latin typeface="Arial"/>
                <a:ea typeface="Arial"/>
                <a:cs typeface="Arial"/>
                <a:sym typeface="Arial"/>
                <a:rtl val="0"/>
              </a:rPr>
              <a:t>They are searchable and archivable.</a:t>
            </a:r>
          </a:p>
        </p:txBody>
      </p:sp>
      <p:sp>
        <p:nvSpPr>
          <p:cNvPr id="209" name="Shape 209"/>
          <p:cNvSpPr txBox="1"/>
          <p:nvPr/>
        </p:nvSpPr>
        <p:spPr>
          <a:xfrm>
            <a:off x="1600200" y="0"/>
            <a:ext cx="5476982" cy="594656"/>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400" b="1" i="0" u="none" strike="noStrike" cap="none" baseline="0">
                <a:solidFill>
                  <a:srgbClr val="0070C0"/>
                </a:solidFill>
                <a:latin typeface="Arial"/>
                <a:ea typeface="Arial"/>
                <a:cs typeface="Arial"/>
                <a:sym typeface="Arial"/>
                <a:rtl val="0"/>
              </a:rPr>
              <a:t>G</a:t>
            </a:r>
            <a:r>
              <a:rPr lang="en-US" sz="5400" b="1" i="0" u="none" strike="noStrike" cap="none" baseline="0">
                <a:solidFill>
                  <a:srgbClr val="FF0000"/>
                </a:solidFill>
                <a:latin typeface="Arial"/>
                <a:ea typeface="Arial"/>
                <a:cs typeface="Arial"/>
                <a:sym typeface="Arial"/>
                <a:rtl val="0"/>
              </a:rPr>
              <a:t>o</a:t>
            </a:r>
            <a:r>
              <a:rPr lang="en-US" sz="5400" b="1" i="0" u="none" strike="noStrike" cap="none" baseline="0">
                <a:solidFill>
                  <a:srgbClr val="FFC000"/>
                </a:solidFill>
                <a:latin typeface="Arial"/>
                <a:ea typeface="Arial"/>
                <a:cs typeface="Arial"/>
                <a:sym typeface="Arial"/>
                <a:rtl val="0"/>
              </a:rPr>
              <a:t>o</a:t>
            </a:r>
            <a:r>
              <a:rPr lang="en-US" sz="5400" b="1" i="0" u="none" strike="noStrike" cap="none" baseline="0">
                <a:solidFill>
                  <a:srgbClr val="0070C0"/>
                </a:solidFill>
                <a:latin typeface="Arial"/>
                <a:ea typeface="Arial"/>
                <a:cs typeface="Arial"/>
                <a:sym typeface="Arial"/>
                <a:rtl val="0"/>
              </a:rPr>
              <a:t>g</a:t>
            </a:r>
            <a:r>
              <a:rPr lang="en-US" sz="5400" b="1" i="0" u="none" strike="noStrike" cap="none" baseline="0">
                <a:solidFill>
                  <a:srgbClr val="00B050"/>
                </a:solidFill>
                <a:latin typeface="Arial"/>
                <a:ea typeface="Arial"/>
                <a:cs typeface="Arial"/>
                <a:sym typeface="Arial"/>
                <a:rtl val="0"/>
              </a:rPr>
              <a:t>l</a:t>
            </a:r>
            <a:r>
              <a:rPr lang="en-US" sz="5400" b="1" i="0" u="none" strike="noStrike" cap="none" baseline="0">
                <a:solidFill>
                  <a:srgbClr val="FF0000"/>
                </a:solidFill>
                <a:latin typeface="Arial"/>
                <a:ea typeface="Arial"/>
                <a:cs typeface="Arial"/>
                <a:sym typeface="Arial"/>
                <a:rtl val="0"/>
              </a:rPr>
              <a:t>e</a:t>
            </a:r>
            <a:r>
              <a:rPr lang="en-US" sz="5400" b="1" i="0" u="none" strike="noStrike" cap="none" baseline="0">
                <a:solidFill>
                  <a:srgbClr val="000000"/>
                </a:solidFill>
                <a:latin typeface="Arial"/>
                <a:ea typeface="Arial"/>
                <a:cs typeface="Arial"/>
                <a:sym typeface="Arial"/>
                <a:rtl val="0"/>
              </a:rPr>
              <a:t> </a:t>
            </a:r>
            <a:r>
              <a:rPr lang="en-US" sz="5400" b="1" i="0" u="none" strike="noStrike" cap="none" baseline="0">
                <a:solidFill>
                  <a:srgbClr val="0070C0"/>
                </a:solidFill>
                <a:latin typeface="Arial"/>
                <a:ea typeface="Arial"/>
                <a:cs typeface="Arial"/>
                <a:sym typeface="Arial"/>
                <a:rtl val="0"/>
              </a:rPr>
              <a:t>G</a:t>
            </a:r>
            <a:r>
              <a:rPr lang="en-US" sz="5400" b="1" i="0" u="none" strike="noStrike" cap="none" baseline="0">
                <a:solidFill>
                  <a:srgbClr val="FF0000"/>
                </a:solidFill>
                <a:latin typeface="Arial"/>
                <a:ea typeface="Arial"/>
                <a:cs typeface="Arial"/>
                <a:sym typeface="Arial"/>
                <a:rtl val="0"/>
              </a:rPr>
              <a:t>r</a:t>
            </a:r>
            <a:r>
              <a:rPr lang="en-US" sz="5400" b="1" i="0" u="none" strike="noStrike" cap="none" baseline="0">
                <a:solidFill>
                  <a:srgbClr val="FFC000"/>
                </a:solidFill>
                <a:latin typeface="Arial"/>
                <a:ea typeface="Arial"/>
                <a:cs typeface="Arial"/>
                <a:sym typeface="Arial"/>
                <a:rtl val="0"/>
              </a:rPr>
              <a:t>o</a:t>
            </a:r>
            <a:r>
              <a:rPr lang="en-US" sz="5400" b="1" i="0" u="none" strike="noStrike" cap="none" baseline="0">
                <a:solidFill>
                  <a:srgbClr val="92D050"/>
                </a:solidFill>
                <a:latin typeface="Arial"/>
                <a:ea typeface="Arial"/>
                <a:cs typeface="Arial"/>
                <a:sym typeface="Arial"/>
                <a:rtl val="0"/>
              </a:rPr>
              <a:t>u</a:t>
            </a:r>
            <a:r>
              <a:rPr lang="en-US" sz="5400" b="1" i="0" u="none" strike="noStrike" cap="none" baseline="0">
                <a:solidFill>
                  <a:srgbClr val="0070C0"/>
                </a:solidFill>
                <a:latin typeface="Arial"/>
                <a:ea typeface="Arial"/>
                <a:cs typeface="Arial"/>
                <a:sym typeface="Arial"/>
                <a:rtl val="0"/>
              </a:rPr>
              <a:t>p</a:t>
            </a:r>
            <a:r>
              <a:rPr lang="en-US" sz="5400" b="1" i="0" u="none" strike="noStrike" cap="none" baseline="0">
                <a:solidFill>
                  <a:srgbClr val="FF0000"/>
                </a:solidFill>
                <a:latin typeface="Arial"/>
                <a:ea typeface="Arial"/>
                <a:cs typeface="Arial"/>
                <a:sym typeface="Arial"/>
                <a:rtl val="0"/>
              </a:rPr>
              <a:t>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457200" y="876300"/>
            <a:ext cx="8229600" cy="4526100"/>
          </a:xfrm>
          <a:prstGeom prst="rect">
            <a:avLst/>
          </a:prstGeom>
          <a:noFill/>
          <a:ln>
            <a:noFill/>
          </a:ln>
        </p:spPr>
        <p:txBody>
          <a:bodyPr lIns="91425" tIns="45700" rIns="91425" bIns="45700" anchor="t" anchorCtr="0">
            <a:noAutofit/>
          </a:bodyPr>
          <a:lstStyle/>
          <a:p>
            <a:pPr marL="0" marR="0" indent="0" algn="l" rtl="0">
              <a:lnSpc>
                <a:spcPct val="100000"/>
              </a:lnSpc>
              <a:spcBef>
                <a:spcPts val="600"/>
              </a:spcBef>
              <a:spcAft>
                <a:spcPts val="0"/>
              </a:spcAft>
              <a:buNone/>
            </a:pPr>
            <a:r>
              <a:rPr lang="en-US" sz="2400" b="0" i="0" u="none" strike="noStrike" cap="none" baseline="0">
                <a:solidFill>
                  <a:srgbClr val="000000"/>
                </a:solidFill>
                <a:latin typeface="Arial"/>
                <a:ea typeface="Arial"/>
                <a:cs typeface="Arial"/>
                <a:sym typeface="Arial"/>
                <a:rtl val="0"/>
              </a:rPr>
              <a:t>Create forms, surveys, invitations, signup sheets  (se</a:t>
            </a:r>
            <a:r>
              <a:rPr lang="en-US" sz="2400">
                <a:rtl val="0"/>
              </a:rPr>
              <a:t>nd out </a:t>
            </a:r>
            <a:r>
              <a:rPr lang="en-US" sz="2400" b="0" i="0" u="none" strike="noStrike" cap="none" baseline="0">
                <a:solidFill>
                  <a:srgbClr val="000000"/>
                </a:solidFill>
                <a:latin typeface="Arial"/>
                <a:ea typeface="Arial"/>
                <a:cs typeface="Arial"/>
                <a:sym typeface="Arial"/>
                <a:rtl val="0"/>
              </a:rPr>
              <a:t>via email or embed in a site)</a:t>
            </a:r>
          </a:p>
          <a:p>
            <a:pPr marL="0" marR="0" indent="0" algn="l" rtl="0">
              <a:lnSpc>
                <a:spcPct val="100000"/>
              </a:lnSpc>
              <a:spcBef>
                <a:spcPts val="600"/>
              </a:spcBef>
              <a:spcAft>
                <a:spcPts val="0"/>
              </a:spcAft>
              <a:buNone/>
            </a:pPr>
            <a:endParaRPr sz="2400">
              <a:rtl val="0"/>
            </a:endParaRPr>
          </a:p>
          <a:p>
            <a:pPr marL="0" marR="0" indent="0" algn="l" rtl="0">
              <a:lnSpc>
                <a:spcPct val="100000"/>
              </a:lnSpc>
              <a:spcBef>
                <a:spcPts val="600"/>
              </a:spcBef>
              <a:spcAft>
                <a:spcPts val="0"/>
              </a:spcAft>
              <a:buNone/>
            </a:pPr>
            <a:r>
              <a:rPr lang="en-US" sz="2400" b="0" i="0" u="none" strike="noStrike" cap="none" baseline="0">
                <a:solidFill>
                  <a:srgbClr val="000000"/>
                </a:solidFill>
                <a:latin typeface="Arial"/>
                <a:ea typeface="Arial"/>
                <a:cs typeface="Arial"/>
                <a:sym typeface="Arial"/>
                <a:rtl val="0"/>
              </a:rPr>
              <a:t>Results are auto</a:t>
            </a:r>
            <a:r>
              <a:rPr lang="en-US" sz="2400">
                <a:rtl val="0"/>
              </a:rPr>
              <a:t>matically posted in a spreadsheet</a:t>
            </a:r>
          </a:p>
          <a:p>
            <a:pPr marL="0" marR="0" indent="0" algn="l" rtl="0">
              <a:lnSpc>
                <a:spcPct val="100000"/>
              </a:lnSpc>
              <a:spcBef>
                <a:spcPts val="600"/>
              </a:spcBef>
              <a:spcAft>
                <a:spcPts val="0"/>
              </a:spcAft>
              <a:buNone/>
            </a:pPr>
            <a:endParaRPr sz="2400">
              <a:rtl val="0"/>
            </a:endParaRPr>
          </a:p>
          <a:p>
            <a:pPr marL="0" marR="0" lvl="0" indent="0" algn="l" rtl="0">
              <a:lnSpc>
                <a:spcPct val="100000"/>
              </a:lnSpc>
              <a:spcBef>
                <a:spcPts val="600"/>
              </a:spcBef>
              <a:spcAft>
                <a:spcPts val="0"/>
              </a:spcAft>
              <a:buNone/>
            </a:pPr>
            <a:r>
              <a:rPr lang="en-US" sz="2400">
                <a:rtl val="0"/>
              </a:rPr>
              <a:t>Run reports and create graphs (can be embedded in a doc)</a:t>
            </a:r>
          </a:p>
        </p:txBody>
      </p:sp>
      <p:sp>
        <p:nvSpPr>
          <p:cNvPr id="215" name="Shape 215"/>
          <p:cNvSpPr txBox="1"/>
          <p:nvPr/>
        </p:nvSpPr>
        <p:spPr>
          <a:xfrm>
            <a:off x="1600200" y="0"/>
            <a:ext cx="5477100" cy="594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400" b="1" i="0" u="none" strike="noStrike" cap="none" baseline="0">
                <a:solidFill>
                  <a:srgbClr val="0070C0"/>
                </a:solidFill>
                <a:latin typeface="Arial"/>
                <a:ea typeface="Arial"/>
                <a:cs typeface="Arial"/>
                <a:sym typeface="Arial"/>
              </a:rPr>
              <a:t>G</a:t>
            </a:r>
            <a:r>
              <a:rPr lang="en-US" sz="5400" b="1" i="0" u="none" strike="noStrike" cap="none" baseline="0">
                <a:solidFill>
                  <a:srgbClr val="FF0000"/>
                </a:solidFill>
                <a:latin typeface="Arial"/>
                <a:ea typeface="Arial"/>
                <a:cs typeface="Arial"/>
                <a:sym typeface="Arial"/>
              </a:rPr>
              <a:t>o</a:t>
            </a:r>
            <a:r>
              <a:rPr lang="en-US" sz="5400" b="1" i="0" u="none" strike="noStrike" cap="none" baseline="0">
                <a:solidFill>
                  <a:srgbClr val="FFC000"/>
                </a:solidFill>
                <a:latin typeface="Arial"/>
                <a:ea typeface="Arial"/>
                <a:cs typeface="Arial"/>
                <a:sym typeface="Arial"/>
              </a:rPr>
              <a:t>o</a:t>
            </a:r>
            <a:r>
              <a:rPr lang="en-US" sz="5400" b="1" i="0" u="none" strike="noStrike" cap="none" baseline="0">
                <a:solidFill>
                  <a:srgbClr val="0070C0"/>
                </a:solidFill>
                <a:latin typeface="Arial"/>
                <a:ea typeface="Arial"/>
                <a:cs typeface="Arial"/>
                <a:sym typeface="Arial"/>
              </a:rPr>
              <a:t>g</a:t>
            </a:r>
            <a:r>
              <a:rPr lang="en-US" sz="5400" b="1" i="0" u="none" strike="noStrike" cap="none" baseline="0">
                <a:solidFill>
                  <a:srgbClr val="00B050"/>
                </a:solidFill>
                <a:latin typeface="Arial"/>
                <a:ea typeface="Arial"/>
                <a:cs typeface="Arial"/>
                <a:sym typeface="Arial"/>
              </a:rPr>
              <a:t>l</a:t>
            </a:r>
            <a:r>
              <a:rPr lang="en-US" sz="5400" b="1" i="0" u="none" strike="noStrike" cap="none" baseline="0">
                <a:solidFill>
                  <a:srgbClr val="FF0000"/>
                </a:solidFill>
                <a:latin typeface="Arial"/>
                <a:ea typeface="Arial"/>
                <a:cs typeface="Arial"/>
                <a:sym typeface="Arial"/>
              </a:rPr>
              <a:t>e</a:t>
            </a:r>
            <a:r>
              <a:rPr lang="en-US" sz="5400" b="1" i="0" u="none" strike="noStrike" cap="none" baseline="0">
                <a:solidFill>
                  <a:srgbClr val="000000"/>
                </a:solidFill>
                <a:latin typeface="Arial"/>
                <a:ea typeface="Arial"/>
                <a:cs typeface="Arial"/>
                <a:sym typeface="Arial"/>
              </a:rPr>
              <a:t> </a:t>
            </a:r>
            <a:r>
              <a:rPr lang="en-US" sz="5400" b="1" i="0" u="none" strike="noStrike" cap="none" baseline="0">
                <a:solidFill>
                  <a:srgbClr val="0070C0"/>
                </a:solidFill>
                <a:latin typeface="Arial"/>
                <a:ea typeface="Arial"/>
                <a:cs typeface="Arial"/>
                <a:sym typeface="Arial"/>
              </a:rPr>
              <a:t>F</a:t>
            </a:r>
            <a:r>
              <a:rPr lang="en-US" sz="5400" b="1" i="0" u="none" strike="noStrike" cap="none" baseline="0">
                <a:solidFill>
                  <a:srgbClr val="FF0000"/>
                </a:solidFill>
                <a:latin typeface="Arial"/>
                <a:ea typeface="Arial"/>
                <a:cs typeface="Arial"/>
                <a:sym typeface="Arial"/>
              </a:rPr>
              <a:t>o</a:t>
            </a:r>
            <a:r>
              <a:rPr lang="en-US" sz="5400" b="1" i="0" u="none" strike="noStrike" cap="none" baseline="0">
                <a:solidFill>
                  <a:srgbClr val="FFC000"/>
                </a:solidFill>
                <a:latin typeface="Arial"/>
                <a:ea typeface="Arial"/>
                <a:cs typeface="Arial"/>
                <a:sym typeface="Arial"/>
              </a:rPr>
              <a:t>r</a:t>
            </a:r>
            <a:r>
              <a:rPr lang="en-US" sz="5400" b="1" i="0" u="none" strike="noStrike" cap="none" baseline="0">
                <a:solidFill>
                  <a:srgbClr val="92D050"/>
                </a:solidFill>
                <a:latin typeface="Arial"/>
                <a:ea typeface="Arial"/>
                <a:cs typeface="Arial"/>
                <a:sym typeface="Arial"/>
              </a:rPr>
              <a:t>m</a:t>
            </a:r>
            <a:r>
              <a:rPr lang="en-US" sz="5400" b="1" i="0" u="none" strike="noStrike" cap="none" baseline="0">
                <a:solidFill>
                  <a:srgbClr val="0070C0"/>
                </a:solidFill>
                <a:latin typeface="Arial"/>
                <a:ea typeface="Arial"/>
                <a:cs typeface="Arial"/>
                <a:sym typeface="Arial"/>
              </a:rPr>
              <a:t>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a:stretch/>
        </p:blipFill>
        <p:spPr>
          <a:xfrm>
            <a:off x="1478300" y="978166"/>
            <a:ext cx="6187500" cy="4901700"/>
          </a:xfrm>
          <a:prstGeom prst="rect">
            <a:avLst/>
          </a:prstGeom>
          <a:noFill/>
          <a:ln w="19050" cap="flat">
            <a:solidFill>
              <a:srgbClr val="00AEEE"/>
            </a:solidFill>
            <a:prstDash val="solid"/>
            <a:round/>
            <a:headEnd type="none" w="med" len="med"/>
            <a:tailEnd type="none" w="med" len="med"/>
          </a:ln>
        </p:spPr>
      </p:pic>
      <p:sp>
        <p:nvSpPr>
          <p:cNvPr id="221" name="Shape 221"/>
          <p:cNvSpPr txBox="1"/>
          <p:nvPr/>
        </p:nvSpPr>
        <p:spPr>
          <a:xfrm>
            <a:off x="1600200" y="0"/>
            <a:ext cx="5477100" cy="594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400" b="1" i="0" u="none" strike="noStrike" cap="none" baseline="0">
                <a:solidFill>
                  <a:srgbClr val="0070C0"/>
                </a:solidFill>
                <a:latin typeface="Arial"/>
                <a:ea typeface="Arial"/>
                <a:cs typeface="Arial"/>
                <a:sym typeface="Arial"/>
              </a:rPr>
              <a:t>G</a:t>
            </a:r>
            <a:r>
              <a:rPr lang="en-US" sz="5400" b="1" i="0" u="none" strike="noStrike" cap="none" baseline="0">
                <a:solidFill>
                  <a:srgbClr val="FF0000"/>
                </a:solidFill>
                <a:latin typeface="Arial"/>
                <a:ea typeface="Arial"/>
                <a:cs typeface="Arial"/>
                <a:sym typeface="Arial"/>
              </a:rPr>
              <a:t>o</a:t>
            </a:r>
            <a:r>
              <a:rPr lang="en-US" sz="5400" b="1" i="0" u="none" strike="noStrike" cap="none" baseline="0">
                <a:solidFill>
                  <a:srgbClr val="FFC000"/>
                </a:solidFill>
                <a:latin typeface="Arial"/>
                <a:ea typeface="Arial"/>
                <a:cs typeface="Arial"/>
                <a:sym typeface="Arial"/>
              </a:rPr>
              <a:t>o</a:t>
            </a:r>
            <a:r>
              <a:rPr lang="en-US" sz="5400" b="1" i="0" u="none" strike="noStrike" cap="none" baseline="0">
                <a:solidFill>
                  <a:srgbClr val="0070C0"/>
                </a:solidFill>
                <a:latin typeface="Arial"/>
                <a:ea typeface="Arial"/>
                <a:cs typeface="Arial"/>
                <a:sym typeface="Arial"/>
              </a:rPr>
              <a:t>g</a:t>
            </a:r>
            <a:r>
              <a:rPr lang="en-US" sz="5400" b="1" i="0" u="none" strike="noStrike" cap="none" baseline="0">
                <a:solidFill>
                  <a:srgbClr val="00B050"/>
                </a:solidFill>
                <a:latin typeface="Arial"/>
                <a:ea typeface="Arial"/>
                <a:cs typeface="Arial"/>
                <a:sym typeface="Arial"/>
              </a:rPr>
              <a:t>l</a:t>
            </a:r>
            <a:r>
              <a:rPr lang="en-US" sz="5400" b="1" i="0" u="none" strike="noStrike" cap="none" baseline="0">
                <a:solidFill>
                  <a:srgbClr val="FF0000"/>
                </a:solidFill>
                <a:latin typeface="Arial"/>
                <a:ea typeface="Arial"/>
                <a:cs typeface="Arial"/>
                <a:sym typeface="Arial"/>
              </a:rPr>
              <a:t>e</a:t>
            </a:r>
            <a:r>
              <a:rPr lang="en-US" sz="5400" b="1" i="0" u="none" strike="noStrike" cap="none" baseline="0">
                <a:solidFill>
                  <a:srgbClr val="000000"/>
                </a:solidFill>
                <a:latin typeface="Arial"/>
                <a:ea typeface="Arial"/>
                <a:cs typeface="Arial"/>
                <a:sym typeface="Arial"/>
              </a:rPr>
              <a:t> </a:t>
            </a:r>
            <a:r>
              <a:rPr lang="en-US" sz="5400" b="1" i="0" u="none" strike="noStrike" cap="none" baseline="0">
                <a:solidFill>
                  <a:srgbClr val="0070C0"/>
                </a:solidFill>
                <a:latin typeface="Arial"/>
                <a:ea typeface="Arial"/>
                <a:cs typeface="Arial"/>
                <a:sym typeface="Arial"/>
              </a:rPr>
              <a:t>F</a:t>
            </a:r>
            <a:r>
              <a:rPr lang="en-US" sz="5400" b="1" i="0" u="none" strike="noStrike" cap="none" baseline="0">
                <a:solidFill>
                  <a:srgbClr val="FF0000"/>
                </a:solidFill>
                <a:latin typeface="Arial"/>
                <a:ea typeface="Arial"/>
                <a:cs typeface="Arial"/>
                <a:sym typeface="Arial"/>
              </a:rPr>
              <a:t>o</a:t>
            </a:r>
            <a:r>
              <a:rPr lang="en-US" sz="5400" b="1" i="0" u="none" strike="noStrike" cap="none" baseline="0">
                <a:solidFill>
                  <a:srgbClr val="FFC000"/>
                </a:solidFill>
                <a:latin typeface="Arial"/>
                <a:ea typeface="Arial"/>
                <a:cs typeface="Arial"/>
                <a:sym typeface="Arial"/>
              </a:rPr>
              <a:t>r</a:t>
            </a:r>
            <a:r>
              <a:rPr lang="en-US" sz="5400" b="1" i="0" u="none" strike="noStrike" cap="none" baseline="0">
                <a:solidFill>
                  <a:srgbClr val="92D050"/>
                </a:solidFill>
                <a:latin typeface="Arial"/>
                <a:ea typeface="Arial"/>
                <a:cs typeface="Arial"/>
                <a:sym typeface="Arial"/>
              </a:rPr>
              <a:t>m</a:t>
            </a:r>
            <a:r>
              <a:rPr lang="en-US" sz="5400" b="1" i="0" u="none" strike="noStrike" cap="none" baseline="0">
                <a:solidFill>
                  <a:srgbClr val="0070C0"/>
                </a:solidFill>
                <a:latin typeface="Arial"/>
                <a:ea typeface="Arial"/>
                <a:cs typeface="Arial"/>
                <a:sym typeface="Arial"/>
              </a:rPr>
              <a:t>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457200" y="876300"/>
            <a:ext cx="8229600" cy="4526100"/>
          </a:xfrm>
          <a:prstGeom prst="rect">
            <a:avLst/>
          </a:prstGeom>
          <a:noFill/>
          <a:ln>
            <a:noFill/>
          </a:ln>
        </p:spPr>
        <p:txBody>
          <a:bodyPr lIns="91425" tIns="45700" rIns="91425" bIns="45700" anchor="t" anchorCtr="0">
            <a:noAutofit/>
          </a:bodyPr>
          <a:lstStyle/>
          <a:p>
            <a:pPr marL="0" marR="0" indent="0" algn="l" rtl="0">
              <a:lnSpc>
                <a:spcPct val="100000"/>
              </a:lnSpc>
              <a:spcBef>
                <a:spcPts val="600"/>
              </a:spcBef>
              <a:spcAft>
                <a:spcPts val="0"/>
              </a:spcAft>
              <a:buNone/>
            </a:pPr>
            <a:r>
              <a:rPr lang="en-US" sz="2400" b="0" i="0" u="none" strike="noStrike" cap="none" baseline="0">
                <a:solidFill>
                  <a:srgbClr val="000000"/>
                </a:solidFill>
                <a:latin typeface="Arial"/>
                <a:ea typeface="Arial"/>
                <a:cs typeface="Arial"/>
                <a:sym typeface="Arial"/>
              </a:rPr>
              <a:t>Create websites</a:t>
            </a:r>
            <a:r>
              <a:rPr lang="en-US" sz="2400"/>
              <a:t> through a guided process, which can include embedded Google docs, blogger posts, rss feeds and more. FirstYear seminar portfolio is a simple Google Site template.</a:t>
            </a:r>
          </a:p>
          <a:p>
            <a:pPr marL="0" marR="0" indent="0" algn="l" rtl="0">
              <a:lnSpc>
                <a:spcPct val="100000"/>
              </a:lnSpc>
              <a:spcBef>
                <a:spcPts val="600"/>
              </a:spcBef>
              <a:spcAft>
                <a:spcPts val="0"/>
              </a:spcAft>
              <a:buNone/>
            </a:pPr>
            <a:endParaRPr sz="2400"/>
          </a:p>
          <a:p>
            <a:pPr marL="0" marR="0" indent="0" algn="l" rtl="0">
              <a:lnSpc>
                <a:spcPct val="100000"/>
              </a:lnSpc>
              <a:spcBef>
                <a:spcPts val="600"/>
              </a:spcBef>
              <a:spcAft>
                <a:spcPts val="0"/>
              </a:spcAft>
              <a:buNone/>
            </a:pPr>
            <a:r>
              <a:rPr lang="en-US" sz="2400"/>
              <a:t>Can be private, public, or shared with select individuals. Templates are always public. </a:t>
            </a:r>
          </a:p>
          <a:p>
            <a:pPr marL="0" marR="0" indent="0" algn="l" rtl="0">
              <a:lnSpc>
                <a:spcPct val="100000"/>
              </a:lnSpc>
              <a:spcBef>
                <a:spcPts val="600"/>
              </a:spcBef>
              <a:spcAft>
                <a:spcPts val="0"/>
              </a:spcAft>
              <a:buNone/>
            </a:pPr>
            <a:endParaRPr sz="2400"/>
          </a:p>
          <a:p>
            <a:pPr marL="0" marR="0" lvl="0" indent="0" algn="l" rtl="0">
              <a:lnSpc>
                <a:spcPct val="100000"/>
              </a:lnSpc>
              <a:spcBef>
                <a:spcPts val="600"/>
              </a:spcBef>
              <a:spcAft>
                <a:spcPts val="0"/>
              </a:spcAft>
              <a:buNone/>
            </a:pPr>
            <a:r>
              <a:rPr lang="en-US" sz="2400"/>
              <a:t>Can be used to organize resources, create pathfinders, and other projects. </a:t>
            </a:r>
          </a:p>
        </p:txBody>
      </p:sp>
      <p:sp>
        <p:nvSpPr>
          <p:cNvPr id="227" name="Shape 227"/>
          <p:cNvSpPr txBox="1"/>
          <p:nvPr/>
        </p:nvSpPr>
        <p:spPr>
          <a:xfrm>
            <a:off x="1600200" y="0"/>
            <a:ext cx="5477100" cy="594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400" b="1" i="0" u="none" strike="noStrike" cap="none" baseline="0">
                <a:solidFill>
                  <a:srgbClr val="0070C0"/>
                </a:solidFill>
                <a:latin typeface="Arial"/>
                <a:ea typeface="Arial"/>
                <a:cs typeface="Arial"/>
                <a:sym typeface="Arial"/>
              </a:rPr>
              <a:t>G</a:t>
            </a:r>
            <a:r>
              <a:rPr lang="en-US" sz="5400" b="1" i="0" u="none" strike="noStrike" cap="none" baseline="0">
                <a:solidFill>
                  <a:srgbClr val="FF0000"/>
                </a:solidFill>
                <a:latin typeface="Arial"/>
                <a:ea typeface="Arial"/>
                <a:cs typeface="Arial"/>
                <a:sym typeface="Arial"/>
              </a:rPr>
              <a:t>o</a:t>
            </a:r>
            <a:r>
              <a:rPr lang="en-US" sz="5400" b="1" i="0" u="none" strike="noStrike" cap="none" baseline="0">
                <a:solidFill>
                  <a:srgbClr val="FFC000"/>
                </a:solidFill>
                <a:latin typeface="Arial"/>
                <a:ea typeface="Arial"/>
                <a:cs typeface="Arial"/>
                <a:sym typeface="Arial"/>
              </a:rPr>
              <a:t>o</a:t>
            </a:r>
            <a:r>
              <a:rPr lang="en-US" sz="5400" b="1" i="0" u="none" strike="noStrike" cap="none" baseline="0">
                <a:solidFill>
                  <a:srgbClr val="0070C0"/>
                </a:solidFill>
                <a:latin typeface="Arial"/>
                <a:ea typeface="Arial"/>
                <a:cs typeface="Arial"/>
                <a:sym typeface="Arial"/>
              </a:rPr>
              <a:t>g</a:t>
            </a:r>
            <a:r>
              <a:rPr lang="en-US" sz="5400" b="1" i="0" u="none" strike="noStrike" cap="none" baseline="0">
                <a:solidFill>
                  <a:srgbClr val="00B050"/>
                </a:solidFill>
                <a:latin typeface="Arial"/>
                <a:ea typeface="Arial"/>
                <a:cs typeface="Arial"/>
                <a:sym typeface="Arial"/>
              </a:rPr>
              <a:t>l</a:t>
            </a:r>
            <a:r>
              <a:rPr lang="en-US" sz="5400" b="1" i="0" u="none" strike="noStrike" cap="none" baseline="0">
                <a:solidFill>
                  <a:srgbClr val="FF0000"/>
                </a:solidFill>
                <a:latin typeface="Arial"/>
                <a:ea typeface="Arial"/>
                <a:cs typeface="Arial"/>
                <a:sym typeface="Arial"/>
              </a:rPr>
              <a:t>e</a:t>
            </a:r>
            <a:r>
              <a:rPr lang="en-US" sz="5400" b="1" i="0" u="none" strike="noStrike" cap="none" baseline="0">
                <a:solidFill>
                  <a:srgbClr val="000000"/>
                </a:solidFill>
                <a:latin typeface="Arial"/>
                <a:ea typeface="Arial"/>
                <a:cs typeface="Arial"/>
                <a:sym typeface="Arial"/>
              </a:rPr>
              <a:t> </a:t>
            </a:r>
            <a:r>
              <a:rPr lang="en-US" sz="5400" b="1" i="0" u="none" strike="noStrike" cap="none" baseline="0">
                <a:solidFill>
                  <a:srgbClr val="0070C0"/>
                </a:solidFill>
                <a:latin typeface="Arial"/>
                <a:ea typeface="Arial"/>
                <a:cs typeface="Arial"/>
                <a:sym typeface="Arial"/>
              </a:rPr>
              <a:t>S</a:t>
            </a:r>
            <a:r>
              <a:rPr lang="en-US" sz="5400" b="1" i="0" u="none" strike="noStrike" cap="none" baseline="0">
                <a:solidFill>
                  <a:srgbClr val="FF0000"/>
                </a:solidFill>
                <a:latin typeface="Arial"/>
                <a:ea typeface="Arial"/>
                <a:cs typeface="Arial"/>
                <a:sym typeface="Arial"/>
              </a:rPr>
              <a:t>i</a:t>
            </a:r>
            <a:r>
              <a:rPr lang="en-US" sz="5400" b="1" i="0" u="none" strike="noStrike" cap="none" baseline="0">
                <a:solidFill>
                  <a:srgbClr val="FFC000"/>
                </a:solidFill>
                <a:latin typeface="Arial"/>
                <a:ea typeface="Arial"/>
                <a:cs typeface="Arial"/>
                <a:sym typeface="Arial"/>
              </a:rPr>
              <a:t>t</a:t>
            </a:r>
            <a:r>
              <a:rPr lang="en-US" sz="5400" b="1" i="0" u="none" strike="noStrike" cap="none" baseline="0">
                <a:solidFill>
                  <a:srgbClr val="92D050"/>
                </a:solidFill>
                <a:latin typeface="Arial"/>
                <a:ea typeface="Arial"/>
                <a:cs typeface="Arial"/>
                <a:sym typeface="Arial"/>
              </a:rPr>
              <a:t>e</a:t>
            </a:r>
            <a:r>
              <a:rPr lang="en-US" sz="5400" b="1" i="0" u="none" strike="noStrike" cap="none" baseline="0">
                <a:solidFill>
                  <a:srgbClr val="0070C0"/>
                </a:solidFill>
                <a:latin typeface="Arial"/>
                <a:ea typeface="Arial"/>
                <a:cs typeface="Arial"/>
                <a:sym typeface="Arial"/>
              </a:rPr>
              <a: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152400" y="1524000"/>
            <a:ext cx="8839199" cy="4434299"/>
          </a:xfrm>
          <a:prstGeom prst="rect">
            <a:avLst/>
          </a:prstGeom>
          <a:noFill/>
          <a:ln>
            <a:noFill/>
          </a:ln>
        </p:spPr>
        <p:txBody>
          <a:bodyPr lIns="91425" tIns="91425" rIns="91425" bIns="91425" anchor="t" anchorCtr="0">
            <a:noAutofit/>
          </a:bodyPr>
          <a:lstStyle/>
          <a:p>
            <a:pPr marL="3810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tl val="0"/>
              </a:rPr>
              <a:t>… is software and web based tools </a:t>
            </a:r>
          </a:p>
          <a:p>
            <a:pPr marL="3810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rgbClr val="FF0000"/>
                </a:solidFill>
                <a:latin typeface="Arial"/>
                <a:ea typeface="Arial"/>
                <a:cs typeface="Arial"/>
                <a:sym typeface="Arial"/>
                <a:rtl val="0"/>
              </a:rPr>
              <a:t>Search</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Web search (google.com, a search engine – web based)</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Chrome (web browser - software)</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Advanced searching and niche searching (images, etc.)</a:t>
            </a:r>
          </a:p>
          <a:p>
            <a:pPr marL="438150" marR="0" lvl="1" indent="-635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a:p>
            <a:pPr marL="3810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rgbClr val="0070C0"/>
                </a:solidFill>
                <a:latin typeface="Arial"/>
                <a:ea typeface="Arial"/>
                <a:cs typeface="Arial"/>
                <a:sym typeface="Arial"/>
                <a:rtl val="0"/>
              </a:rPr>
              <a:t>Communication</a:t>
            </a:r>
            <a:r>
              <a:rPr lang="en-US" sz="2400" b="0" i="0" u="none" strike="noStrike" cap="none" baseline="0">
                <a:solidFill>
                  <a:schemeClr val="dk1"/>
                </a:solidFill>
                <a:latin typeface="Arial"/>
                <a:ea typeface="Arial"/>
                <a:cs typeface="Arial"/>
                <a:sym typeface="Arial"/>
                <a:rtl val="0"/>
              </a:rPr>
              <a:t>  </a:t>
            </a:r>
          </a:p>
          <a:p>
            <a:pPr marL="381000" marR="0" lvl="0"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Gmail (email)</a:t>
            </a:r>
          </a:p>
          <a:p>
            <a:pPr marL="381000" marR="0" lvl="0"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Discussion groups – Google groups, hangouts </a:t>
            </a:r>
          </a:p>
          <a:p>
            <a:pPr marL="381000" marR="0" lvl="0"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Hangouts – live/scheduled meetups on line similar to conference calling </a:t>
            </a:r>
          </a:p>
          <a:p>
            <a:pPr marL="381000" marR="0" lvl="0"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IM (Google chat) – being replaced by hangouts  </a:t>
            </a:r>
          </a:p>
          <a:p>
            <a:pPr marL="381000" marR="0" lvl="0"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Google Talk (get your own Google phone #)</a:t>
            </a:r>
          </a:p>
          <a:p>
            <a:pPr marL="381000" marR="0" lvl="0"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Translate</a:t>
            </a:r>
          </a:p>
          <a:p>
            <a:pPr marL="381000" marR="0" lvl="0" indent="-88901"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a:p>
            <a:pPr marL="857250" marR="0" lvl="1" indent="-171451"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a:p>
            <a:pPr marL="381000" marR="0" lvl="0" indent="-88901"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a:p>
            <a:pPr marL="381000" marR="0" lvl="0" indent="-88901"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a:p>
            <a:pPr marL="381000" marR="0" lvl="0" indent="-88901"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p:txBody>
      </p:sp>
      <p:sp>
        <p:nvSpPr>
          <p:cNvPr id="48" name="Shape 48"/>
          <p:cNvSpPr txBox="1">
            <a:spLocks noGrp="1"/>
          </p:cNvSpPr>
          <p:nvPr>
            <p:ph type="title"/>
          </p:nvPr>
        </p:nvSpPr>
        <p:spPr>
          <a:xfrm>
            <a:off x="457200" y="228600"/>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FF0000"/>
                </a:solidFill>
                <a:latin typeface="Arial"/>
                <a:ea typeface="Arial"/>
                <a:cs typeface="Arial"/>
                <a:sym typeface="Arial"/>
                <a:rtl val="0"/>
              </a:rPr>
              <a:t>o </a:t>
            </a: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FF0000"/>
                </a:solidFill>
                <a:latin typeface="Arial"/>
                <a:ea typeface="Arial"/>
                <a:cs typeface="Arial"/>
                <a:sym typeface="Arial"/>
                <a:rtl val="0"/>
              </a:rPr>
              <a:t>o</a:t>
            </a:r>
            <a:r>
              <a:rPr lang="en-US" sz="8800" b="1" i="0" u="none" strike="noStrike" cap="none" baseline="0">
                <a:solidFill>
                  <a:srgbClr val="FFC000"/>
                </a:solidFill>
                <a:latin typeface="Arial"/>
                <a:ea typeface="Arial"/>
                <a:cs typeface="Arial"/>
                <a:sym typeface="Arial"/>
                <a:rtl val="0"/>
              </a:rPr>
              <a:t>o</a:t>
            </a: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00B050"/>
                </a:solidFill>
                <a:latin typeface="Arial"/>
                <a:ea typeface="Arial"/>
                <a:cs typeface="Arial"/>
                <a:sym typeface="Arial"/>
                <a:rtl val="0"/>
              </a:rPr>
              <a:t>l</a:t>
            </a:r>
            <a:r>
              <a:rPr lang="en-US" sz="8800" b="1" i="0" u="none" strike="noStrike" cap="none" baseline="0">
                <a:solidFill>
                  <a:srgbClr val="FF0000"/>
                </a:solidFill>
                <a:latin typeface="Arial"/>
                <a:ea typeface="Arial"/>
                <a:cs typeface="Arial"/>
                <a:sym typeface="Arial"/>
                <a:rtl val="0"/>
              </a:rPr>
              <a:t>e</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600" b="1" i="0" u="none" strike="noStrike" cap="none" baseline="0">
                <a:solidFill>
                  <a:srgbClr val="FFFFFF"/>
                </a:solidFill>
                <a:latin typeface="Arial"/>
                <a:ea typeface="Arial"/>
                <a:cs typeface="Arial"/>
                <a:sym typeface="Arial"/>
                <a:rtl val="0"/>
              </a:rPr>
              <a:t>Let's look at Google+</a:t>
            </a:r>
          </a:p>
        </p:txBody>
      </p:sp>
      <p:sp>
        <p:nvSpPr>
          <p:cNvPr id="233" name="Shape 233"/>
          <p:cNvSpPr txBox="1">
            <a:spLocks noGrp="1"/>
          </p:cNvSpPr>
          <p:nvPr>
            <p:ph type="body" idx="1"/>
          </p:nvPr>
        </p:nvSpPr>
        <p:spPr>
          <a:xfrm>
            <a:off x="457200" y="3363912"/>
            <a:ext cx="3063874" cy="1370012"/>
          </a:xfrm>
          <a:prstGeom prst="rect">
            <a:avLst/>
          </a:prstGeom>
          <a:noFill/>
          <a:ln>
            <a:noFill/>
          </a:ln>
        </p:spPr>
        <p:txBody>
          <a:bodyPr lIns="91425" tIns="91425" rIns="91425" bIns="91425" anchor="t" anchorCtr="0">
            <a:noAutofit/>
          </a:bodyPr>
          <a:lstStyle/>
          <a:p>
            <a:pPr marL="342900" marR="0" lvl="0" indent="-228600" algn="l" rtl="0">
              <a:lnSpc>
                <a:spcPct val="100000"/>
              </a:lnSpc>
              <a:spcBef>
                <a:spcPts val="0"/>
              </a:spcBef>
              <a:spcAft>
                <a:spcPts val="0"/>
              </a:spcAft>
              <a:buClr>
                <a:srgbClr val="FFFFFF"/>
              </a:buClr>
              <a:buSzPct val="25000"/>
              <a:buFont typeface="Arial"/>
              <a:buNone/>
            </a:pPr>
            <a:r>
              <a:rPr lang="en-US" sz="2400" b="0" i="0" u="none" strike="noStrike" cap="none" baseline="0">
                <a:solidFill>
                  <a:srgbClr val="FFFFFF"/>
                </a:solidFill>
                <a:latin typeface="Arial"/>
                <a:ea typeface="Arial"/>
                <a:cs typeface="Arial"/>
                <a:sym typeface="Arial"/>
                <a:rtl val="0"/>
              </a:rPr>
              <a:t>(... what is it?)</a:t>
            </a:r>
          </a:p>
        </p:txBody>
      </p:sp>
      <p:sp>
        <p:nvSpPr>
          <p:cNvPr id="234" name="Shape 234"/>
          <p:cNvSpPr txBox="1"/>
          <p:nvPr/>
        </p:nvSpPr>
        <p:spPr>
          <a:xfrm>
            <a:off x="5962649" y="736602"/>
            <a:ext cx="2892300" cy="24336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35" name="Shape 235"/>
          <p:cNvSpPr txBox="1"/>
          <p:nvPr/>
        </p:nvSpPr>
        <p:spPr>
          <a:xfrm>
            <a:off x="1600200" y="0"/>
            <a:ext cx="5477100" cy="594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5400" b="1" i="0" u="none" strike="noStrike" cap="none" baseline="0">
                <a:solidFill>
                  <a:srgbClr val="0070C0"/>
                </a:solidFill>
                <a:latin typeface="Arial"/>
                <a:ea typeface="Arial"/>
                <a:cs typeface="Arial"/>
                <a:sym typeface="Arial"/>
              </a:rPr>
              <a:t>G</a:t>
            </a:r>
            <a:r>
              <a:rPr lang="en-US" sz="5400" b="1" i="0" u="none" strike="noStrike" cap="none" baseline="0">
                <a:solidFill>
                  <a:srgbClr val="FF0000"/>
                </a:solidFill>
                <a:latin typeface="Arial"/>
                <a:ea typeface="Arial"/>
                <a:cs typeface="Arial"/>
                <a:sym typeface="Arial"/>
              </a:rPr>
              <a:t>o</a:t>
            </a:r>
            <a:r>
              <a:rPr lang="en-US" sz="5400" b="1" i="0" u="none" strike="noStrike" cap="none" baseline="0">
                <a:solidFill>
                  <a:srgbClr val="FFC000"/>
                </a:solidFill>
                <a:latin typeface="Arial"/>
                <a:ea typeface="Arial"/>
                <a:cs typeface="Arial"/>
                <a:sym typeface="Arial"/>
              </a:rPr>
              <a:t>o</a:t>
            </a:r>
            <a:r>
              <a:rPr lang="en-US" sz="5400" b="1" i="0" u="none" strike="noStrike" cap="none" baseline="0">
                <a:solidFill>
                  <a:srgbClr val="0070C0"/>
                </a:solidFill>
                <a:latin typeface="Arial"/>
                <a:ea typeface="Arial"/>
                <a:cs typeface="Arial"/>
                <a:sym typeface="Arial"/>
              </a:rPr>
              <a:t>g</a:t>
            </a:r>
            <a:r>
              <a:rPr lang="en-US" sz="5400" b="1" i="0" u="none" strike="noStrike" cap="none" baseline="0">
                <a:solidFill>
                  <a:srgbClr val="00B050"/>
                </a:solidFill>
                <a:latin typeface="Arial"/>
                <a:ea typeface="Arial"/>
                <a:cs typeface="Arial"/>
                <a:sym typeface="Arial"/>
              </a:rPr>
              <a:t>l</a:t>
            </a:r>
            <a:r>
              <a:rPr lang="en-US" sz="5400" b="1" i="0" u="none" strike="noStrike" cap="none" baseline="0">
                <a:solidFill>
                  <a:srgbClr val="FF0000"/>
                </a:solidFill>
                <a:latin typeface="Arial"/>
                <a:ea typeface="Arial"/>
                <a:cs typeface="Arial"/>
                <a:sym typeface="Arial"/>
              </a:rPr>
              <a:t>e</a:t>
            </a:r>
            <a:r>
              <a:rPr lang="en-US" sz="5400" b="1" i="0" u="none" strike="noStrike" cap="none" baseline="0">
                <a:solidFill>
                  <a:srgbClr val="000000"/>
                </a:solidFill>
                <a:latin typeface="Arial"/>
                <a:ea typeface="Arial"/>
                <a:cs typeface="Arial"/>
                <a:sym typeface="Arial"/>
              </a:rPr>
              <a:t> +</a:t>
            </a:r>
          </a:p>
        </p:txBody>
      </p:sp>
      <p:sp>
        <p:nvSpPr>
          <p:cNvPr id="236" name="Shape 236"/>
          <p:cNvSpPr txBox="1">
            <a:spLocks noGrp="1"/>
          </p:cNvSpPr>
          <p:nvPr>
            <p:ph type="body" idx="2"/>
          </p:nvPr>
        </p:nvSpPr>
        <p:spPr>
          <a:xfrm>
            <a:off x="457200" y="876300"/>
            <a:ext cx="5181600" cy="4526100"/>
          </a:xfrm>
          <a:prstGeom prst="rect">
            <a:avLst/>
          </a:prstGeom>
          <a:noFill/>
          <a:ln>
            <a:noFill/>
          </a:ln>
        </p:spPr>
        <p:txBody>
          <a:bodyPr lIns="91425" tIns="45700" rIns="91425" bIns="45700" anchor="t" anchorCtr="0">
            <a:noAutofit/>
          </a:bodyPr>
          <a:lstStyle/>
          <a:p>
            <a:pPr marL="0" marR="0" indent="0" algn="l" rtl="0">
              <a:lnSpc>
                <a:spcPct val="100000"/>
              </a:lnSpc>
              <a:spcBef>
                <a:spcPts val="600"/>
              </a:spcBef>
              <a:spcAft>
                <a:spcPts val="0"/>
              </a:spcAft>
              <a:buNone/>
            </a:pPr>
            <a:r>
              <a:rPr lang="en-US" sz="2400"/>
              <a:t>Have a social media presence</a:t>
            </a:r>
          </a:p>
          <a:p>
            <a:pPr marL="0" marR="0" indent="0" algn="l" rtl="0">
              <a:lnSpc>
                <a:spcPct val="100000"/>
              </a:lnSpc>
              <a:spcBef>
                <a:spcPts val="600"/>
              </a:spcBef>
              <a:spcAft>
                <a:spcPts val="0"/>
              </a:spcAft>
              <a:buNone/>
            </a:pPr>
            <a:r>
              <a:rPr lang="en-US" sz="2400"/>
              <a:t>More control than facebook - can be as public or private as you want</a:t>
            </a:r>
          </a:p>
          <a:p>
            <a:pPr marL="0" marR="0" indent="0" algn="l" rtl="0">
              <a:lnSpc>
                <a:spcPct val="100000"/>
              </a:lnSpc>
              <a:spcBef>
                <a:spcPts val="600"/>
              </a:spcBef>
              <a:spcAft>
                <a:spcPts val="0"/>
              </a:spcAft>
              <a:buNone/>
            </a:pPr>
            <a:r>
              <a:rPr lang="en-US" sz="2400"/>
              <a:t>Rather than friends, “circles” or groups of individuals</a:t>
            </a:r>
          </a:p>
          <a:p>
            <a:pPr marL="0" marR="0" indent="0" algn="l" rtl="0">
              <a:lnSpc>
                <a:spcPct val="100000"/>
              </a:lnSpc>
              <a:spcBef>
                <a:spcPts val="600"/>
              </a:spcBef>
              <a:spcAft>
                <a:spcPts val="0"/>
              </a:spcAft>
              <a:buNone/>
            </a:pPr>
            <a:r>
              <a:rPr lang="en-US" sz="2400"/>
              <a:t>Has pages for organization and community groups</a:t>
            </a:r>
          </a:p>
          <a:p>
            <a:pPr marL="0" marR="0" lvl="0" indent="0" algn="l" rtl="0">
              <a:lnSpc>
                <a:spcPct val="100000"/>
              </a:lnSpc>
              <a:spcBef>
                <a:spcPts val="600"/>
              </a:spcBef>
              <a:spcAft>
                <a:spcPts val="0"/>
              </a:spcAft>
              <a:buNone/>
            </a:pPr>
            <a:r>
              <a:rPr lang="en-US" sz="2400"/>
              <a:t>Can easily share email, blogs, links, and more.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p:nvPr/>
        </p:nvSpPr>
        <p:spPr>
          <a:xfrm>
            <a:off x="0" y="1216025"/>
            <a:ext cx="9144000" cy="4425948"/>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42" name="Shape 242"/>
          <p:cNvSpPr txBox="1"/>
          <p:nvPr/>
        </p:nvSpPr>
        <p:spPr>
          <a:xfrm>
            <a:off x="401637" y="233362"/>
            <a:ext cx="7378699" cy="779462"/>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4000" b="0" i="0" u="none" strike="noStrike" cap="none" baseline="0">
                <a:solidFill>
                  <a:srgbClr val="FFFFFF"/>
                </a:solidFill>
                <a:latin typeface="Arial"/>
                <a:ea typeface="Arial"/>
                <a:cs typeface="Arial"/>
                <a:sym typeface="Arial"/>
                <a:rtl val="0"/>
              </a:rPr>
              <a:t>http://plus.google.com</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1" i="0" u="none" strike="noStrike" cap="none" baseline="0">
                <a:solidFill>
                  <a:schemeClr val="dk1"/>
                </a:solidFill>
                <a:latin typeface="Helvetica Neue"/>
                <a:ea typeface="Helvetica Neue"/>
                <a:cs typeface="Helvetica Neue"/>
                <a:sym typeface="Helvetica Neue"/>
              </a:rPr>
              <a:t>What is Google+?</a:t>
            </a:r>
          </a:p>
        </p:txBody>
      </p:sp>
      <p:pic>
        <p:nvPicPr>
          <p:cNvPr id="248" name="Shape 248"/>
          <p:cNvPicPr preferRelativeResize="0">
            <a:picLocks noGrp="1"/>
          </p:cNvPicPr>
          <p:nvPr>
            <p:ph type="body" idx="1"/>
          </p:nvPr>
        </p:nvPicPr>
        <p:blipFill rotWithShape="1">
          <a:blip r:embed="rId3">
            <a:alphaModFix/>
          </a:blip>
          <a:srcRect t="13673" r="4461" b="4204"/>
          <a:stretch/>
        </p:blipFill>
        <p:spPr>
          <a:xfrm>
            <a:off x="290944" y="1939634"/>
            <a:ext cx="7282500" cy="4450500"/>
          </a:xfrm>
          <a:prstGeom prst="rect">
            <a:avLst/>
          </a:prstGeom>
          <a:noFill/>
          <a:ln>
            <a:noFill/>
          </a:ln>
        </p:spPr>
      </p:pic>
      <p:sp>
        <p:nvSpPr>
          <p:cNvPr id="249" name="Shape 249"/>
          <p:cNvSpPr/>
          <p:nvPr/>
        </p:nvSpPr>
        <p:spPr>
          <a:xfrm>
            <a:off x="152400" y="3450192"/>
            <a:ext cx="990599" cy="733499"/>
          </a:xfrm>
          <a:prstGeom prst="rightArrow">
            <a:avLst>
              <a:gd name="adj1" fmla="val 50000"/>
              <a:gd name="adj2" fmla="val 50000"/>
            </a:avLst>
          </a:prstGeom>
          <a:gradFill>
            <a:gsLst>
              <a:gs pos="0">
                <a:srgbClr val="FEACAD"/>
              </a:gs>
              <a:gs pos="35000">
                <a:srgbClr val="FCC7C7"/>
              </a:gs>
              <a:gs pos="100000">
                <a:srgbClr val="FFEAEA"/>
              </a:gs>
            </a:gsLst>
            <a:lin ang="16200037" scaled="0"/>
          </a:gradFill>
          <a:ln w="9525" cap="flat">
            <a:solidFill>
              <a:srgbClr val="952F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endParaRPr>
          </a:p>
        </p:txBody>
      </p:sp>
      <p:sp>
        <p:nvSpPr>
          <p:cNvPr id="250" name="Shape 250"/>
          <p:cNvSpPr txBox="1"/>
          <p:nvPr/>
        </p:nvSpPr>
        <p:spPr>
          <a:xfrm flipH="1">
            <a:off x="290924" y="3640457"/>
            <a:ext cx="10139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Pr>
              <a:t>Circles</a:t>
            </a:r>
          </a:p>
        </p:txBody>
      </p:sp>
      <p:sp>
        <p:nvSpPr>
          <p:cNvPr id="251" name="Shape 251"/>
          <p:cNvSpPr/>
          <p:nvPr/>
        </p:nvSpPr>
        <p:spPr>
          <a:xfrm rot="10800000">
            <a:off x="3105148" y="2447924"/>
            <a:ext cx="1409700" cy="647700"/>
          </a:xfrm>
          <a:prstGeom prst="rightArrow">
            <a:avLst>
              <a:gd name="adj1" fmla="val 50000"/>
              <a:gd name="adj2" fmla="val 50000"/>
            </a:avLst>
          </a:prstGeom>
          <a:gradFill>
            <a:gsLst>
              <a:gs pos="0">
                <a:srgbClr val="FEACAD"/>
              </a:gs>
              <a:gs pos="35000">
                <a:srgbClr val="FCC7C7"/>
              </a:gs>
              <a:gs pos="100000">
                <a:srgbClr val="FFEAEA"/>
              </a:gs>
            </a:gsLst>
            <a:lin ang="16200037" scaled="0"/>
          </a:gradFill>
          <a:ln w="9525" cap="flat">
            <a:solidFill>
              <a:srgbClr val="952F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endParaRPr>
          </a:p>
        </p:txBody>
      </p:sp>
      <p:sp>
        <p:nvSpPr>
          <p:cNvPr id="252" name="Shape 252"/>
          <p:cNvSpPr txBox="1"/>
          <p:nvPr/>
        </p:nvSpPr>
        <p:spPr>
          <a:xfrm>
            <a:off x="3276600" y="2592943"/>
            <a:ext cx="13619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Pr>
              <a:t>News feed</a:t>
            </a:r>
          </a:p>
        </p:txBody>
      </p:sp>
      <p:sp>
        <p:nvSpPr>
          <p:cNvPr id="253" name="Shape 253"/>
          <p:cNvSpPr/>
          <p:nvPr/>
        </p:nvSpPr>
        <p:spPr>
          <a:xfrm>
            <a:off x="7132320" y="2623185"/>
            <a:ext cx="1554599" cy="1017300"/>
          </a:xfrm>
          <a:prstGeom prst="leftArrow">
            <a:avLst>
              <a:gd name="adj1" fmla="val 50000"/>
              <a:gd name="adj2" fmla="val 50000"/>
            </a:avLst>
          </a:prstGeom>
          <a:gradFill>
            <a:gsLst>
              <a:gs pos="0">
                <a:srgbClr val="FEACAD"/>
              </a:gs>
              <a:gs pos="35000">
                <a:srgbClr val="FCC7C7"/>
              </a:gs>
              <a:gs pos="100000">
                <a:srgbClr val="FFEAEA"/>
              </a:gs>
            </a:gsLst>
            <a:lin ang="16200037" scaled="0"/>
          </a:gradFill>
          <a:ln w="9525" cap="flat">
            <a:solidFill>
              <a:srgbClr val="952F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dk1"/>
              </a:solidFill>
              <a:latin typeface="Arial"/>
              <a:ea typeface="Arial"/>
              <a:cs typeface="Arial"/>
              <a:sym typeface="Arial"/>
            </a:endParaRPr>
          </a:p>
        </p:txBody>
      </p:sp>
      <p:sp>
        <p:nvSpPr>
          <p:cNvPr id="254" name="Shape 254"/>
          <p:cNvSpPr txBox="1"/>
          <p:nvPr/>
        </p:nvSpPr>
        <p:spPr>
          <a:xfrm>
            <a:off x="7573384" y="2772458"/>
            <a:ext cx="11133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baseline="0">
                <a:solidFill>
                  <a:srgbClr val="000000"/>
                </a:solidFill>
                <a:latin typeface="Arial"/>
                <a:ea typeface="Arial"/>
                <a:cs typeface="Arial"/>
                <a:sym typeface="Arial"/>
              </a:rPr>
              <a:t>Your friends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2058984" y="568325"/>
            <a:ext cx="7100887" cy="5038723"/>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61" name="Shape 261"/>
          <p:cNvSpPr txBox="1"/>
          <p:nvPr/>
        </p:nvSpPr>
        <p:spPr>
          <a:xfrm>
            <a:off x="85725" y="1481137"/>
            <a:ext cx="2749548" cy="290988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0" i="0" u="none" strike="noStrike" cap="none" baseline="0">
                <a:solidFill>
                  <a:srgbClr val="000000"/>
                </a:solidFill>
                <a:latin typeface="Arial"/>
                <a:ea typeface="Arial"/>
                <a:cs typeface="Arial"/>
                <a:sym typeface="Arial"/>
                <a:rtl val="0"/>
              </a:rPr>
              <a:t>Posts are shared with different levels of privacy...</a:t>
            </a:r>
          </a:p>
        </p:txBody>
      </p:sp>
      <p:sp>
        <p:nvSpPr>
          <p:cNvPr id="262" name="Shape 262"/>
          <p:cNvSpPr txBox="1"/>
          <p:nvPr/>
        </p:nvSpPr>
        <p:spPr>
          <a:xfrm>
            <a:off x="3241675" y="2740025"/>
            <a:ext cx="2333625" cy="2065337"/>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63" name="Shape 263"/>
          <p:cNvSpPr txBox="1"/>
          <p:nvPr/>
        </p:nvSpPr>
        <p:spPr>
          <a:xfrm>
            <a:off x="5729287" y="3671887"/>
            <a:ext cx="2690811" cy="113347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0" i="0" u="none" strike="noStrike" cap="none" baseline="0">
                <a:solidFill>
                  <a:srgbClr val="000000"/>
                </a:solidFill>
                <a:latin typeface="Arial"/>
                <a:ea typeface="Arial"/>
                <a:cs typeface="Arial"/>
                <a:sym typeface="Arial"/>
                <a:rtl val="0"/>
              </a:rPr>
              <a:t>... you choose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1"/>
              <a:t>Hangouts are replacing Chat (IM) - don’t worry, it’s transparent… </a:t>
            </a:r>
          </a:p>
        </p:txBody>
      </p:sp>
      <p:sp>
        <p:nvSpPr>
          <p:cNvPr id="269" name="Shape 269"/>
          <p:cNvSpPr txBox="1"/>
          <p:nvPr/>
        </p:nvSpPr>
        <p:spPr>
          <a:xfrm>
            <a:off x="2217734" y="2022475"/>
            <a:ext cx="4708523" cy="3895725"/>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70" name="Shape 270"/>
          <p:cNvSpPr txBox="1"/>
          <p:nvPr/>
        </p:nvSpPr>
        <p:spPr>
          <a:xfrm>
            <a:off x="3700462" y="3136900"/>
            <a:ext cx="1789111" cy="1508124"/>
          </a:xfrm>
          <a:prstGeom prst="rect">
            <a:avLst/>
          </a:prstGeom>
          <a:noFill/>
          <a:ln w="114300" cap="flat">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8043445"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76" y="990600"/>
            <a:ext cx="9321533" cy="410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151855"/>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33350"/>
            <a:ext cx="7600950"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p:nvPr/>
        </p:nvSpPr>
        <p:spPr>
          <a:xfrm>
            <a:off x="4633912" y="692150"/>
            <a:ext cx="4267197" cy="2257425"/>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91" name="Shape 291"/>
          <p:cNvSpPr txBox="1"/>
          <p:nvPr/>
        </p:nvSpPr>
        <p:spPr>
          <a:xfrm>
            <a:off x="6586535" y="4649787"/>
            <a:ext cx="2111375" cy="2122487"/>
          </a:xfrm>
          <a:prstGeom prst="rect">
            <a:avLst/>
          </a:prstGeom>
          <a:blipFill rotWithShape="1">
            <a:blip r:embed="rId4">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92" name="Shape 292"/>
          <p:cNvSpPr txBox="1"/>
          <p:nvPr/>
        </p:nvSpPr>
        <p:spPr>
          <a:xfrm>
            <a:off x="5221287" y="3055934"/>
            <a:ext cx="2981325" cy="1504949"/>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93" name="Shape 293"/>
          <p:cNvSpPr txBox="1"/>
          <p:nvPr/>
        </p:nvSpPr>
        <p:spPr>
          <a:xfrm>
            <a:off x="5475287" y="3321050"/>
            <a:ext cx="2473325" cy="663573"/>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94" name="Shape 294"/>
          <p:cNvSpPr txBox="1"/>
          <p:nvPr/>
        </p:nvSpPr>
        <p:spPr>
          <a:xfrm>
            <a:off x="6570660" y="4637087"/>
            <a:ext cx="2144712" cy="1069975"/>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95" name="Shape 295"/>
          <p:cNvSpPr txBox="1"/>
          <p:nvPr/>
        </p:nvSpPr>
        <p:spPr>
          <a:xfrm>
            <a:off x="4656137" y="1582737"/>
            <a:ext cx="3217861" cy="1247774"/>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96" name="Shape 296"/>
          <p:cNvSpPr txBox="1"/>
          <p:nvPr/>
        </p:nvSpPr>
        <p:spPr>
          <a:xfrm>
            <a:off x="392112" y="4475162"/>
            <a:ext cx="3959225" cy="204628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600" b="0" i="0" u="none" strike="noStrike" cap="none" baseline="0">
                <a:solidFill>
                  <a:srgbClr val="FFFFFF"/>
                </a:solidFill>
                <a:latin typeface="Arial"/>
                <a:ea typeface="Arial"/>
                <a:cs typeface="Arial"/>
                <a:sym typeface="Arial"/>
                <a:rtl val="0"/>
              </a:rPr>
              <a:t>In fact... you can hang out from lots of different places</a:t>
            </a:r>
          </a:p>
        </p:txBody>
      </p:sp>
      <p:sp>
        <p:nvSpPr>
          <p:cNvPr id="297" name="Shape 297"/>
          <p:cNvSpPr txBox="1"/>
          <p:nvPr/>
        </p:nvSpPr>
        <p:spPr>
          <a:xfrm>
            <a:off x="152400" y="209550"/>
            <a:ext cx="4230685" cy="3951285"/>
          </a:xfrm>
          <a:prstGeom prst="rect">
            <a:avLst/>
          </a:prstGeom>
          <a:blipFill rotWithShape="1">
            <a:blip r:embed="rId6">
              <a:alphaModFix/>
            </a:blip>
            <a:stretch>
              <a:fillRect/>
            </a:stretch>
          </a:blip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298" name="Shape 298"/>
          <p:cNvSpPr txBox="1"/>
          <p:nvPr/>
        </p:nvSpPr>
        <p:spPr>
          <a:xfrm>
            <a:off x="3170234" y="3829050"/>
            <a:ext cx="1158872" cy="428625"/>
          </a:xfrm>
          <a:prstGeom prst="rect">
            <a:avLst/>
          </a:prstGeom>
          <a:noFill/>
          <a:ln w="76200" cap="flat">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Shape 310"/>
          <p:cNvPicPr preferRelativeResize="0"/>
          <p:nvPr/>
        </p:nvPicPr>
        <p:blipFill rotWithShape="1">
          <a:blip r:embed="rId3">
            <a:alphaModFix/>
          </a:blip>
          <a:srcRect/>
          <a:stretch/>
        </p:blipFill>
        <p:spPr>
          <a:xfrm>
            <a:off x="2190750" y="1397000"/>
            <a:ext cx="4762498" cy="4064000"/>
          </a:xfrm>
          <a:prstGeom prst="rect">
            <a:avLst/>
          </a:prstGeom>
          <a:noFill/>
          <a:ln w="19050" cap="flat">
            <a:solidFill>
              <a:srgbClr val="00AEEE"/>
            </a:solidFill>
            <a:prstDash val="solid"/>
            <a:round/>
            <a:headEnd type="none" w="med" len="med"/>
            <a:tailEnd type="none" w="med" len="med"/>
          </a:ln>
        </p:spPr>
      </p:pic>
      <p:sp>
        <p:nvSpPr>
          <p:cNvPr id="2" name="TextBox 1"/>
          <p:cNvSpPr txBox="1"/>
          <p:nvPr/>
        </p:nvSpPr>
        <p:spPr>
          <a:xfrm>
            <a:off x="228600" y="5487518"/>
            <a:ext cx="6172200" cy="954107"/>
          </a:xfrm>
          <a:prstGeom prst="rect">
            <a:avLst/>
          </a:prstGeom>
          <a:noFill/>
        </p:spPr>
        <p:txBody>
          <a:bodyPr wrap="square" rtlCol="0">
            <a:spAutoFit/>
          </a:bodyPr>
          <a:lstStyle/>
          <a:p>
            <a:endParaRPr lang="en-US" dirty="0"/>
          </a:p>
          <a:p>
            <a:r>
              <a:rPr lang="en-US" dirty="0"/>
              <a:t>Finally, you can insert files from drive into an </a:t>
            </a:r>
            <a:r>
              <a:rPr lang="en-US" dirty="0" err="1"/>
              <a:t>email.Let’s</a:t>
            </a:r>
            <a:r>
              <a:rPr lang="en-US" dirty="0"/>
              <a:t> take a look at the Google search handout to explore advanced searching </a:t>
            </a:r>
            <a:r>
              <a:rPr lang="en-US" b="1" dirty="0">
                <a:hlinkClick r:id="rId4"/>
              </a:rPr>
              <a:t>http://tinyurl.com/qhd4gzo </a:t>
            </a:r>
            <a:endParaRPr lang="en-US"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152400" y="990600"/>
            <a:ext cx="8458200" cy="5043900"/>
          </a:xfrm>
          <a:prstGeom prst="rect">
            <a:avLst/>
          </a:prstGeom>
          <a:noFill/>
          <a:ln>
            <a:noFill/>
          </a:ln>
        </p:spPr>
        <p:txBody>
          <a:bodyPr lIns="91425" tIns="91425" rIns="91425" bIns="91425" anchor="t" anchorCtr="0">
            <a:noAutofit/>
          </a:bodyPr>
          <a:lstStyle/>
          <a:p>
            <a:pPr marL="438150" marR="0" lvl="1" indent="-6350" algn="l" rtl="0">
              <a:lnSpc>
                <a:spcPct val="100000"/>
              </a:lnSpc>
              <a:spcBef>
                <a:spcPts val="0"/>
              </a:spcBef>
              <a:spcAft>
                <a:spcPts val="0"/>
              </a:spcAft>
              <a:buClr>
                <a:schemeClr val="dk1"/>
              </a:buClr>
              <a:buSzPct val="25000"/>
              <a:buFont typeface="Arial"/>
              <a:buNone/>
            </a:pPr>
            <a:r>
              <a:rPr lang="en-US" sz="2400" b="1" i="0" u="none" strike="noStrike" cap="none" baseline="0">
                <a:solidFill>
                  <a:srgbClr val="0070C0"/>
                </a:solidFill>
                <a:latin typeface="Arial"/>
                <a:ea typeface="Arial"/>
                <a:cs typeface="Arial"/>
                <a:sym typeface="Arial"/>
                <a:rtl val="0"/>
              </a:rPr>
              <a:t>Cool things &amp; projects </a:t>
            </a:r>
          </a:p>
          <a:p>
            <a:pPr marL="1181100" marR="0" lvl="2"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Google Earth</a:t>
            </a:r>
          </a:p>
          <a:p>
            <a:pPr marL="1181100" marR="0" lvl="2"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Google Glass</a:t>
            </a:r>
          </a:p>
          <a:p>
            <a:pPr marL="1181100" marR="0" lvl="2"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Panoramio – share your images with the world via Google Maps</a:t>
            </a:r>
          </a:p>
          <a:p>
            <a:pPr marL="1181100" marR="0" lvl="2"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Google Loon (project to use weather balloons for wifi)</a:t>
            </a:r>
          </a:p>
          <a:p>
            <a:pPr marL="1181100" marR="0" lvl="2"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Trends – what’s trending</a:t>
            </a:r>
          </a:p>
          <a:p>
            <a:pPr marL="1181100" marR="0" lvl="2"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Google Fiber  (fiber optics &amp; lots of other things)</a:t>
            </a:r>
          </a:p>
          <a:p>
            <a:pPr marL="1181100" marR="0" lvl="2" indent="-34290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Google’s self driving car </a:t>
            </a:r>
          </a:p>
          <a:p>
            <a:pPr marL="1181100" marR="0" lvl="2" indent="-8890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a:p>
            <a:pPr marL="3810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rgbClr val="00B050"/>
                </a:solidFill>
                <a:latin typeface="Arial"/>
                <a:ea typeface="Arial"/>
                <a:cs typeface="Arial"/>
                <a:sym typeface="Arial"/>
                <a:rtl val="0"/>
              </a:rPr>
              <a:t>Images + Video + Music!</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Picasa</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Google Play / Music</a:t>
            </a:r>
          </a:p>
          <a:p>
            <a:pPr marL="438150" marR="0" lvl="1" indent="-6350" algn="l"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tl val="0"/>
              </a:rPr>
              <a:t> </a:t>
            </a:r>
          </a:p>
          <a:p>
            <a:pPr marL="781050" marR="0" lvl="1" indent="-95251"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a:p>
            <a:pPr marL="381000" marR="0" lvl="0" indent="-88901"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p:txBody>
      </p:sp>
      <p:sp>
        <p:nvSpPr>
          <p:cNvPr id="54" name="Shape 54"/>
          <p:cNvSpPr txBox="1">
            <a:spLocks noGrp="1"/>
          </p:cNvSpPr>
          <p:nvPr>
            <p:ph type="title"/>
          </p:nvPr>
        </p:nvSpPr>
        <p:spPr>
          <a:xfrm>
            <a:off x="457200" y="19574"/>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FF0000"/>
                </a:solidFill>
                <a:latin typeface="Arial"/>
                <a:ea typeface="Arial"/>
                <a:cs typeface="Arial"/>
                <a:sym typeface="Arial"/>
                <a:rtl val="0"/>
              </a:rPr>
              <a:t>o</a:t>
            </a:r>
            <a:r>
              <a:rPr lang="en-US" sz="8800" b="1" i="0" u="none" strike="noStrike" cap="none" baseline="0">
                <a:solidFill>
                  <a:srgbClr val="FFC000"/>
                </a:solidFill>
                <a:latin typeface="Arial"/>
                <a:ea typeface="Arial"/>
                <a:cs typeface="Arial"/>
                <a:sym typeface="Arial"/>
                <a:rtl val="0"/>
              </a:rPr>
              <a:t>o</a:t>
            </a: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00B050"/>
                </a:solidFill>
                <a:latin typeface="Arial"/>
                <a:ea typeface="Arial"/>
                <a:cs typeface="Arial"/>
                <a:sym typeface="Arial"/>
                <a:rtl val="0"/>
              </a:rPr>
              <a:t>l</a:t>
            </a:r>
            <a:r>
              <a:rPr lang="en-US" sz="8800" b="1" i="0" u="none" strike="noStrike" cap="none" baseline="0">
                <a:solidFill>
                  <a:srgbClr val="FF0000"/>
                </a:solidFill>
                <a:latin typeface="Arial"/>
                <a:ea typeface="Arial"/>
                <a:cs typeface="Arial"/>
                <a:sym typeface="Arial"/>
                <a:rtl val="0"/>
              </a:rPr>
              <a:t>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152400" y="914400"/>
            <a:ext cx="8458200" cy="5043900"/>
          </a:xfrm>
          <a:prstGeom prst="rect">
            <a:avLst/>
          </a:prstGeom>
          <a:noFill/>
          <a:ln>
            <a:noFill/>
          </a:ln>
        </p:spPr>
        <p:txBody>
          <a:bodyPr lIns="91425" tIns="91425" rIns="91425" bIns="91425" anchor="t" anchorCtr="0">
            <a:noAutofit/>
          </a:bodyPr>
          <a:lstStyle/>
          <a:p>
            <a:pPr marL="857250" marR="0" lvl="1" indent="-171451"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a:p>
            <a:pPr marL="3810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rgbClr val="FF0000"/>
                </a:solidFill>
                <a:latin typeface="Arial"/>
                <a:ea typeface="Arial"/>
                <a:cs typeface="Arial"/>
                <a:sym typeface="Arial"/>
                <a:rtl val="0"/>
              </a:rPr>
              <a:t>Mobile</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Android</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Google drive</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Ask Google (Voice activated help)</a:t>
            </a:r>
          </a:p>
          <a:p>
            <a:pPr marL="857250" marR="0" lvl="1" indent="-171451"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a:p>
            <a:pPr marL="3810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rgbClr val="00B050"/>
                </a:solidFill>
                <a:latin typeface="Arial"/>
                <a:ea typeface="Arial"/>
                <a:cs typeface="Arial"/>
                <a:sym typeface="Arial"/>
                <a:rtl val="0"/>
              </a:rPr>
              <a:t>Other products they have purchased</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Youtube</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Blogger</a:t>
            </a:r>
          </a:p>
          <a:p>
            <a:pPr marL="857250" marR="0" lvl="1" indent="-425450" algn="l" rtl="0">
              <a:lnSpc>
                <a:spcPct val="100000"/>
              </a:lnSpc>
              <a:spcBef>
                <a:spcPts val="0"/>
              </a:spcBef>
              <a:spcAft>
                <a:spcPts val="0"/>
              </a:spcAft>
              <a:buClr>
                <a:schemeClr val="dk1"/>
              </a:buClr>
              <a:buSzPct val="166666"/>
              <a:buFont typeface="Arial"/>
              <a:buChar char="•"/>
            </a:pPr>
            <a:r>
              <a:rPr lang="en-US" sz="2400" b="0" i="0" u="none" strike="noStrike" cap="none" baseline="0">
                <a:solidFill>
                  <a:schemeClr val="dk1"/>
                </a:solidFill>
                <a:latin typeface="Arial"/>
                <a:ea typeface="Arial"/>
                <a:cs typeface="Arial"/>
                <a:sym typeface="Arial"/>
                <a:rtl val="0"/>
              </a:rPr>
              <a:t>Feedburner (works with blogs and rss feeds)</a:t>
            </a:r>
          </a:p>
          <a:p>
            <a:pPr marL="438150" marR="0" lvl="1" indent="-6350" algn="l" rtl="0">
              <a:lnSpc>
                <a:spcPct val="100000"/>
              </a:lnSpc>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rtl val="0"/>
            </a:endParaRPr>
          </a:p>
        </p:txBody>
      </p:sp>
      <p:sp>
        <p:nvSpPr>
          <p:cNvPr id="60" name="Shape 60"/>
          <p:cNvSpPr txBox="1">
            <a:spLocks noGrp="1"/>
          </p:cNvSpPr>
          <p:nvPr>
            <p:ph type="title"/>
          </p:nvPr>
        </p:nvSpPr>
        <p:spPr>
          <a:xfrm>
            <a:off x="457200" y="19574"/>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FF0000"/>
                </a:solidFill>
                <a:latin typeface="Arial"/>
                <a:ea typeface="Arial"/>
                <a:cs typeface="Arial"/>
                <a:sym typeface="Arial"/>
                <a:rtl val="0"/>
              </a:rPr>
              <a:t>o</a:t>
            </a:r>
            <a:r>
              <a:rPr lang="en-US" sz="8800" b="1" i="0" u="none" strike="noStrike" cap="none" baseline="0">
                <a:solidFill>
                  <a:srgbClr val="FFC000"/>
                </a:solidFill>
                <a:latin typeface="Arial"/>
                <a:ea typeface="Arial"/>
                <a:cs typeface="Arial"/>
                <a:sym typeface="Arial"/>
                <a:rtl val="0"/>
              </a:rPr>
              <a:t>o</a:t>
            </a:r>
            <a:r>
              <a:rPr lang="en-US" sz="8800" b="1" i="0" u="none" strike="noStrike" cap="none" baseline="0">
                <a:solidFill>
                  <a:srgbClr val="0070C0"/>
                </a:solidFill>
                <a:latin typeface="Arial"/>
                <a:ea typeface="Arial"/>
                <a:cs typeface="Arial"/>
                <a:sym typeface="Arial"/>
                <a:rtl val="0"/>
              </a:rPr>
              <a:t>g</a:t>
            </a:r>
            <a:r>
              <a:rPr lang="en-US" sz="8800" b="1" i="0" u="none" strike="noStrike" cap="none" baseline="0">
                <a:solidFill>
                  <a:srgbClr val="00B050"/>
                </a:solidFill>
                <a:latin typeface="Arial"/>
                <a:ea typeface="Arial"/>
                <a:cs typeface="Arial"/>
                <a:sym typeface="Arial"/>
                <a:rtl val="0"/>
              </a:rPr>
              <a:t>l</a:t>
            </a:r>
            <a:r>
              <a:rPr lang="en-US" sz="8800" b="1" i="0" u="none" strike="noStrike" cap="none" baseline="0">
                <a:solidFill>
                  <a:srgbClr val="FF0000"/>
                </a:solidFill>
                <a:latin typeface="Arial"/>
                <a:ea typeface="Arial"/>
                <a:cs typeface="Arial"/>
                <a:sym typeface="Arial"/>
                <a:rtl val="0"/>
              </a:rPr>
              <a:t>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Shape 66"/>
          <p:cNvSpPr txBox="1"/>
          <p:nvPr/>
        </p:nvSpPr>
        <p:spPr>
          <a:xfrm>
            <a:off x="809425" y="5989700"/>
            <a:ext cx="7946999" cy="677100"/>
          </a:xfrm>
          <a:prstGeom prst="rect">
            <a:avLst/>
          </a:prstGeom>
          <a:solidFill>
            <a:srgbClr val="9FC5E8"/>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hlink"/>
              </a:buClr>
              <a:buSzPct val="25000"/>
              <a:buFont typeface="Arial"/>
              <a:buNone/>
            </a:pPr>
            <a:r>
              <a:rPr lang="en-US" sz="3000" b="1" i="0" u="sng" strike="noStrike" cap="none" baseline="0" dirty="0">
                <a:solidFill>
                  <a:schemeClr val="hlink"/>
                </a:solidFill>
                <a:latin typeface="Arial"/>
                <a:ea typeface="Arial"/>
                <a:cs typeface="Arial"/>
                <a:sym typeface="Arial"/>
                <a:hlinkClick r:id="rId3"/>
                <a:rtl val="0"/>
              </a:rPr>
              <a:t>https://accounts.google.com/SignUp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43" y="116158"/>
            <a:ext cx="8255881" cy="545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304800" y="1295400"/>
            <a:ext cx="8229600" cy="4967700"/>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66666"/>
              <a:buFont typeface="Arial"/>
              <a:buChar char="•"/>
            </a:pPr>
            <a:r>
              <a:rPr lang="en-US" sz="2800" b="0" i="0" u="none" strike="noStrike" cap="none" baseline="0">
                <a:solidFill>
                  <a:schemeClr val="dk1"/>
                </a:solidFill>
                <a:latin typeface="Arial"/>
                <a:ea typeface="Arial"/>
                <a:cs typeface="Arial"/>
                <a:sym typeface="Arial"/>
                <a:rtl val="0"/>
              </a:rPr>
              <a:t>Free storage up to 15GB excludes youtube</a:t>
            </a:r>
          </a:p>
          <a:p>
            <a:pPr marL="457200" marR="0" lvl="0" indent="-419100" algn="l" rtl="0">
              <a:lnSpc>
                <a:spcPct val="100000"/>
              </a:lnSpc>
              <a:spcBef>
                <a:spcPts val="0"/>
              </a:spcBef>
              <a:spcAft>
                <a:spcPts val="0"/>
              </a:spcAft>
              <a:buClr>
                <a:schemeClr val="dk1"/>
              </a:buClr>
              <a:buSzPct val="166666"/>
              <a:buFont typeface="Arial"/>
              <a:buChar char="•"/>
            </a:pPr>
            <a:r>
              <a:rPr lang="en-US" sz="2800" b="0" i="0" u="none" strike="noStrike" cap="none" baseline="0">
                <a:solidFill>
                  <a:schemeClr val="dk1"/>
                </a:solidFill>
                <a:latin typeface="Arial"/>
                <a:ea typeface="Arial"/>
                <a:cs typeface="Arial"/>
                <a:sym typeface="Arial"/>
                <a:rtl val="0"/>
              </a:rPr>
              <a:t>Can upload pdfs, office and openoffice formats which can be edited online (Google Docs) ; can download, too!</a:t>
            </a:r>
          </a:p>
          <a:p>
            <a:pPr marL="457200" marR="0" lvl="0" indent="-419100" algn="l" rtl="0">
              <a:lnSpc>
                <a:spcPct val="100000"/>
              </a:lnSpc>
              <a:spcBef>
                <a:spcPts val="0"/>
              </a:spcBef>
              <a:spcAft>
                <a:spcPts val="0"/>
              </a:spcAft>
              <a:buClr>
                <a:schemeClr val="dk1"/>
              </a:buClr>
              <a:buSzPct val="166666"/>
              <a:buFont typeface="Arial"/>
              <a:buChar char="•"/>
            </a:pPr>
            <a:r>
              <a:rPr lang="en-US" sz="2800" b="0" i="0" u="none" strike="noStrike" cap="none" baseline="0">
                <a:solidFill>
                  <a:schemeClr val="dk1"/>
                </a:solidFill>
                <a:latin typeface="Arial"/>
                <a:ea typeface="Arial"/>
                <a:cs typeface="Arial"/>
                <a:sym typeface="Arial"/>
                <a:rtl val="0"/>
              </a:rPr>
              <a:t>Can share documents and work collaboratively (even with non Googlers)</a:t>
            </a:r>
          </a:p>
          <a:p>
            <a:pPr marL="457200" marR="0" lvl="0" indent="-419100" algn="l" rtl="0">
              <a:lnSpc>
                <a:spcPct val="100000"/>
              </a:lnSpc>
              <a:spcBef>
                <a:spcPts val="600"/>
              </a:spcBef>
              <a:spcAft>
                <a:spcPts val="0"/>
              </a:spcAft>
              <a:buClr>
                <a:schemeClr val="dk1"/>
              </a:buClr>
              <a:buSzPct val="166666"/>
              <a:buFont typeface="Arial"/>
              <a:buChar char="•"/>
            </a:pPr>
            <a:r>
              <a:rPr lang="en-US" sz="2800" b="0" i="0" u="none" strike="noStrike" cap="none" baseline="0">
                <a:solidFill>
                  <a:schemeClr val="dk1"/>
                </a:solidFill>
                <a:latin typeface="Arial"/>
                <a:ea typeface="Arial"/>
                <a:cs typeface="Arial"/>
                <a:sym typeface="Arial"/>
                <a:rtl val="0"/>
              </a:rPr>
              <a:t>Mobile friendly; cloud based  </a:t>
            </a:r>
          </a:p>
          <a:p>
            <a:pPr marL="457200" marR="0" lvl="0" indent="-419100" algn="l" rtl="0">
              <a:lnSpc>
                <a:spcPct val="100000"/>
              </a:lnSpc>
              <a:spcBef>
                <a:spcPts val="600"/>
              </a:spcBef>
              <a:spcAft>
                <a:spcPts val="0"/>
              </a:spcAft>
              <a:buClr>
                <a:schemeClr val="dk1"/>
              </a:buClr>
              <a:buSzPct val="166666"/>
              <a:buFont typeface="Arial"/>
              <a:buChar char="•"/>
            </a:pPr>
            <a:r>
              <a:rPr lang="en-US" sz="2800" b="0" i="0" u="none" strike="noStrike" cap="none" baseline="0">
                <a:solidFill>
                  <a:schemeClr val="dk1"/>
                </a:solidFill>
                <a:latin typeface="Arial"/>
                <a:ea typeface="Arial"/>
                <a:cs typeface="Arial"/>
                <a:sym typeface="Arial"/>
                <a:rtl val="0"/>
              </a:rPr>
              <a:t>Downloadable product also.</a:t>
            </a:r>
          </a:p>
          <a:p>
            <a:pPr marL="457200" marR="0" lvl="0" indent="-419100" algn="l" rtl="0">
              <a:lnSpc>
                <a:spcPct val="100000"/>
              </a:lnSpc>
              <a:spcBef>
                <a:spcPts val="600"/>
              </a:spcBef>
              <a:spcAft>
                <a:spcPts val="0"/>
              </a:spcAft>
              <a:buClr>
                <a:schemeClr val="dk1"/>
              </a:buClr>
              <a:buSzPct val="166666"/>
              <a:buFont typeface="Arial"/>
              <a:buChar char="•"/>
            </a:pPr>
            <a:r>
              <a:rPr lang="en-US" sz="2800" b="0" i="0" u="none" strike="noStrike" cap="none" baseline="0">
                <a:solidFill>
                  <a:schemeClr val="dk1"/>
                </a:solidFill>
                <a:latin typeface="Arial"/>
                <a:ea typeface="Arial"/>
                <a:cs typeface="Arial"/>
                <a:sym typeface="Arial"/>
                <a:rtl val="0"/>
              </a:rPr>
              <a:t>Create a Google account – if you have a GMAIL, Youtube or Blogger account, you have a Google account</a:t>
            </a:r>
          </a:p>
        </p:txBody>
      </p:sp>
      <p:sp>
        <p:nvSpPr>
          <p:cNvPr id="78" name="Shape 7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800" b="1" i="0" u="none" strike="noStrike" cap="none" baseline="0">
                <a:solidFill>
                  <a:srgbClr val="0070C0"/>
                </a:solidFill>
                <a:latin typeface="Arial"/>
                <a:ea typeface="Arial"/>
                <a:cs typeface="Arial"/>
                <a:sym typeface="Arial"/>
                <a:rtl val="0"/>
              </a:rPr>
              <a:t>D</a:t>
            </a:r>
            <a:r>
              <a:rPr lang="en-US" sz="8800" b="1" i="0" u="none" strike="noStrike" cap="none" baseline="0">
                <a:solidFill>
                  <a:srgbClr val="FF0000"/>
                </a:solidFill>
                <a:latin typeface="Arial"/>
                <a:ea typeface="Arial"/>
                <a:cs typeface="Arial"/>
                <a:sym typeface="Arial"/>
                <a:rtl val="0"/>
              </a:rPr>
              <a:t>r</a:t>
            </a:r>
            <a:r>
              <a:rPr lang="en-US" sz="8800" b="1" i="0" u="none" strike="noStrike" cap="none" baseline="0">
                <a:solidFill>
                  <a:srgbClr val="FFC000"/>
                </a:solidFill>
                <a:latin typeface="Arial"/>
                <a:ea typeface="Arial"/>
                <a:cs typeface="Arial"/>
                <a:sym typeface="Arial"/>
                <a:rtl val="0"/>
              </a:rPr>
              <a:t>i</a:t>
            </a:r>
            <a:r>
              <a:rPr lang="en-US" sz="8800" b="1" i="0" u="none" strike="noStrike" cap="none" baseline="0">
                <a:solidFill>
                  <a:srgbClr val="0070C0"/>
                </a:solidFill>
                <a:latin typeface="Arial"/>
                <a:ea typeface="Arial"/>
                <a:cs typeface="Arial"/>
                <a:sym typeface="Arial"/>
                <a:rtl val="0"/>
              </a:rPr>
              <a:t>v</a:t>
            </a:r>
            <a:r>
              <a:rPr lang="en-US" sz="8800" b="1" i="0" u="none" strike="noStrike" cap="none" baseline="0">
                <a:solidFill>
                  <a:srgbClr val="FF0000"/>
                </a:solidFill>
                <a:latin typeface="Arial"/>
                <a:ea typeface="Arial"/>
                <a:cs typeface="Arial"/>
                <a:sym typeface="Arial"/>
                <a:rtl val="0"/>
              </a:rPr>
              <a:t>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3">
            <a:alphaModFix/>
          </a:blip>
          <a:srcRect/>
          <a:stretch/>
        </p:blipFill>
        <p:spPr>
          <a:xfrm>
            <a:off x="0" y="533400"/>
            <a:ext cx="9144000" cy="537203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0" y="1447800"/>
            <a:ext cx="9144000" cy="3492772"/>
          </a:xfrm>
          <a:prstGeom prst="rect">
            <a:avLst/>
          </a:prstGeom>
          <a:noFill/>
          <a:ln>
            <a:noFill/>
          </a:ln>
        </p:spPr>
      </p:pic>
      <p:sp>
        <p:nvSpPr>
          <p:cNvPr id="89" name="Shape 89"/>
          <p:cNvSpPr txBox="1"/>
          <p:nvPr/>
        </p:nvSpPr>
        <p:spPr>
          <a:xfrm>
            <a:off x="461393" y="152400"/>
            <a:ext cx="8229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8800" b="1" i="0" u="none" strike="noStrike" cap="none" baseline="0">
                <a:solidFill>
                  <a:srgbClr val="0070C0"/>
                </a:solidFill>
                <a:latin typeface="Arial"/>
                <a:ea typeface="Arial"/>
                <a:cs typeface="Arial"/>
                <a:sym typeface="Arial"/>
                <a:rtl val="0"/>
              </a:rPr>
              <a:t>D</a:t>
            </a:r>
            <a:r>
              <a:rPr lang="en-US" sz="8800" b="1" i="0" u="none" strike="noStrike" cap="none" baseline="0">
                <a:solidFill>
                  <a:srgbClr val="FF0000"/>
                </a:solidFill>
                <a:latin typeface="Arial"/>
                <a:ea typeface="Arial"/>
                <a:cs typeface="Arial"/>
                <a:sym typeface="Arial"/>
                <a:rtl val="0"/>
              </a:rPr>
              <a:t>r</a:t>
            </a:r>
            <a:r>
              <a:rPr lang="en-US" sz="8800" b="1" i="0" u="none" strike="noStrike" cap="none" baseline="0">
                <a:solidFill>
                  <a:srgbClr val="FFC000"/>
                </a:solidFill>
                <a:latin typeface="Arial"/>
                <a:ea typeface="Arial"/>
                <a:cs typeface="Arial"/>
                <a:sym typeface="Arial"/>
                <a:rtl val="0"/>
              </a:rPr>
              <a:t>i</a:t>
            </a:r>
            <a:r>
              <a:rPr lang="en-US" sz="8800" b="1" i="0" u="none" strike="noStrike" cap="none" baseline="0">
                <a:solidFill>
                  <a:srgbClr val="0070C0"/>
                </a:solidFill>
                <a:latin typeface="Arial"/>
                <a:ea typeface="Arial"/>
                <a:cs typeface="Arial"/>
                <a:sym typeface="Arial"/>
                <a:rtl val="0"/>
              </a:rPr>
              <a:t>v</a:t>
            </a:r>
            <a:r>
              <a:rPr lang="en-US" sz="8800" b="1" i="0" u="none" strike="noStrike" cap="none" baseline="0">
                <a:solidFill>
                  <a:srgbClr val="FF0000"/>
                </a:solidFill>
                <a:latin typeface="Arial"/>
                <a:ea typeface="Arial"/>
                <a:cs typeface="Arial"/>
                <a:sym typeface="Arial"/>
                <a:rtl val="0"/>
              </a:rPr>
              <a:t>e</a:t>
            </a:r>
          </a:p>
        </p:txBody>
      </p:sp>
      <p:sp>
        <p:nvSpPr>
          <p:cNvPr id="90" name="Shape 90"/>
          <p:cNvSpPr txBox="1"/>
          <p:nvPr/>
        </p:nvSpPr>
        <p:spPr>
          <a:xfrm>
            <a:off x="573000" y="5274450"/>
            <a:ext cx="8057699" cy="1127999"/>
          </a:xfrm>
          <a:prstGeom prst="rect">
            <a:avLst/>
          </a:prstGeom>
          <a:noFill/>
          <a:ln>
            <a:noFill/>
          </a:ln>
        </p:spPr>
        <p:txBody>
          <a:bodyPr lIns="91425" tIns="91425" rIns="91425" bIns="91425" anchor="t" anchorCtr="0">
            <a:noAutofit/>
          </a:bodyPr>
          <a:lstStyle/>
          <a:p>
            <a:pPr rtl="0">
              <a:spcBef>
                <a:spcPts val="0"/>
              </a:spcBef>
              <a:buNone/>
            </a:pPr>
            <a:r>
              <a:rPr lang="en-US"/>
              <a:t>Let’s take a look at organization, searching,  sharing a folder, </a:t>
            </a:r>
            <a:r>
              <a:rPr lang="en-US">
                <a:solidFill>
                  <a:schemeClr val="dk1"/>
                </a:solidFill>
              </a:rPr>
              <a:t>uploading/converting  document</a:t>
            </a:r>
            <a:r>
              <a:rPr lang="en-US"/>
              <a:t> - Live Demo covers slide 10-14</a:t>
            </a:r>
          </a:p>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1239</Words>
  <Application>Microsoft Office PowerPoint</Application>
  <PresentationFormat>On-screen Show (4:3)</PresentationFormat>
  <Paragraphs>168</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simple-light</vt:lpstr>
      <vt:lpstr>Go Google  </vt:lpstr>
      <vt:lpstr>Google</vt:lpstr>
      <vt:lpstr>Go Google</vt:lpstr>
      <vt:lpstr>Google</vt:lpstr>
      <vt:lpstr>Google</vt:lpstr>
      <vt:lpstr>PowerPoint Presentation</vt:lpstr>
      <vt:lpstr>Drive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Docs</vt:lpstr>
      <vt:lpstr>Docs</vt:lpstr>
      <vt:lpstr>Google Docs</vt:lpstr>
      <vt:lpstr>Google Docs</vt:lpstr>
      <vt:lpstr>Google Docs</vt:lpstr>
      <vt:lpstr>Google Docs</vt:lpstr>
      <vt:lpstr>PowerPoint Presentation</vt:lpstr>
      <vt:lpstr>PowerPoint Presentation</vt:lpstr>
      <vt:lpstr>Google Collaboration</vt:lpstr>
      <vt:lpstr>PowerPoint Presentation</vt:lpstr>
      <vt:lpstr>PowerPoint Presentation</vt:lpstr>
      <vt:lpstr>PowerPoint Presentation</vt:lpstr>
      <vt:lpstr>PowerPoint Presentation</vt:lpstr>
      <vt:lpstr>Let's look at Google+</vt:lpstr>
      <vt:lpstr>PowerPoint Presentation</vt:lpstr>
      <vt:lpstr>What is Google+?</vt:lpstr>
      <vt:lpstr>PowerPoint Presentation</vt:lpstr>
      <vt:lpstr>Hangouts are replacing Chat (IM) - don’t worry, it’s transparent…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Google</dc:title>
  <dc:creator>Fay, Robin</dc:creator>
  <cp:lastModifiedBy>Fay, Robin</cp:lastModifiedBy>
  <cp:revision>4</cp:revision>
  <dcterms:modified xsi:type="dcterms:W3CDTF">2015-02-27T21:47:24Z</dcterms:modified>
</cp:coreProperties>
</file>